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65" r:id="rId2"/>
  </p:sldMasterIdLst>
  <p:sldIdLst>
    <p:sldId id="259" r:id="rId3"/>
    <p:sldId id="258" r:id="rId4"/>
    <p:sldId id="262" r:id="rId5"/>
    <p:sldId id="263" r:id="rId6"/>
    <p:sldId id="269" r:id="rId7"/>
    <p:sldId id="264" r:id="rId8"/>
    <p:sldId id="265" r:id="rId9"/>
    <p:sldId id="270" r:id="rId10"/>
    <p:sldId id="266" r:id="rId11"/>
    <p:sldId id="267" r:id="rId12"/>
    <p:sldId id="272" r:id="rId13"/>
    <p:sldId id="274" r:id="rId14"/>
    <p:sldId id="275" r:id="rId15"/>
    <p:sldId id="276" r:id="rId16"/>
    <p:sldId id="273"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E3684-83A6-46D0-ACDE-D366DFB47A68}"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41F6582E-C25B-47A0-883B-A672E22AA4FE}">
      <dgm:prSet/>
      <dgm:spPr/>
      <dgm:t>
        <a:bodyPr/>
        <a:lstStyle/>
        <a:p>
          <a:r>
            <a:rPr lang="en-US" dirty="0">
              <a:latin typeface="Noto Sans JP" panose="020B0500000000000000" pitchFamily="34" charset="-128"/>
              <a:ea typeface="Noto Sans JP" panose="020B0500000000000000" pitchFamily="34" charset="-128"/>
            </a:rPr>
            <a:t>ABOUT</a:t>
          </a:r>
        </a:p>
      </dgm:t>
    </dgm:pt>
    <dgm:pt modelId="{74512B87-EEDC-4C98-83C4-BE34F39B2537}" type="parTrans" cxnId="{6032E4EE-1116-47C7-A5B8-DEDADB6916CA}">
      <dgm:prSet/>
      <dgm:spPr/>
      <dgm:t>
        <a:bodyPr/>
        <a:lstStyle/>
        <a:p>
          <a:endParaRPr lang="en-US"/>
        </a:p>
      </dgm:t>
    </dgm:pt>
    <dgm:pt modelId="{65A8A30D-A67B-4BF5-BE8E-F8F51CC2B321}" type="sibTrans" cxnId="{6032E4EE-1116-47C7-A5B8-DEDADB6916CA}">
      <dgm:prSet/>
      <dgm:spPr/>
      <dgm:t>
        <a:bodyPr/>
        <a:lstStyle/>
        <a:p>
          <a:endParaRPr lang="en-US"/>
        </a:p>
      </dgm:t>
    </dgm:pt>
    <dgm:pt modelId="{8CF298D9-D676-48EC-9F42-9A0E4EC52150}">
      <dgm:prSet/>
      <dgm:spPr/>
      <dgm:t>
        <a:bodyPr/>
        <a:lstStyle/>
        <a:p>
          <a:r>
            <a:rPr lang="en-US" dirty="0">
              <a:latin typeface="Noto Sans JP" panose="020B0500000000000000" pitchFamily="34" charset="-128"/>
              <a:ea typeface="Noto Sans JP" panose="020B0500000000000000" pitchFamily="34" charset="-128"/>
            </a:rPr>
            <a:t>TOOLS</a:t>
          </a:r>
        </a:p>
      </dgm:t>
    </dgm:pt>
    <dgm:pt modelId="{9DDCA876-ACA2-42BD-AD21-2314F98A71EF}" type="parTrans" cxnId="{830E5AF9-DF43-4716-AE2B-8C40B6C3C0DD}">
      <dgm:prSet/>
      <dgm:spPr/>
      <dgm:t>
        <a:bodyPr/>
        <a:lstStyle/>
        <a:p>
          <a:endParaRPr lang="en-US"/>
        </a:p>
      </dgm:t>
    </dgm:pt>
    <dgm:pt modelId="{6714048C-6044-4315-B4B7-1BCBCE603977}" type="sibTrans" cxnId="{830E5AF9-DF43-4716-AE2B-8C40B6C3C0DD}">
      <dgm:prSet/>
      <dgm:spPr/>
      <dgm:t>
        <a:bodyPr/>
        <a:lstStyle/>
        <a:p>
          <a:endParaRPr lang="en-US"/>
        </a:p>
      </dgm:t>
    </dgm:pt>
    <dgm:pt modelId="{4FD50AA8-8309-46CB-9755-7F55CE4B8103}">
      <dgm:prSet/>
      <dgm:spPr/>
      <dgm:t>
        <a:bodyPr/>
        <a:lstStyle/>
        <a:p>
          <a:r>
            <a:rPr lang="en-US" dirty="0">
              <a:latin typeface="Noto Sans JP" panose="020B0500000000000000" pitchFamily="34" charset="-128"/>
              <a:ea typeface="Noto Sans JP" panose="020B0500000000000000" pitchFamily="34" charset="-128"/>
            </a:rPr>
            <a:t>FEATURES</a:t>
          </a:r>
        </a:p>
      </dgm:t>
    </dgm:pt>
    <dgm:pt modelId="{690135EB-7AC9-4E9F-B43A-C75C7768D294}" type="parTrans" cxnId="{B0893E7A-D71C-40F5-811A-BDD83C792CF4}">
      <dgm:prSet/>
      <dgm:spPr/>
      <dgm:t>
        <a:bodyPr/>
        <a:lstStyle/>
        <a:p>
          <a:endParaRPr lang="en-US"/>
        </a:p>
      </dgm:t>
    </dgm:pt>
    <dgm:pt modelId="{247BE08D-30C9-4D8E-9D89-97D07AF2FE51}" type="sibTrans" cxnId="{B0893E7A-D71C-40F5-811A-BDD83C792CF4}">
      <dgm:prSet/>
      <dgm:spPr/>
      <dgm:t>
        <a:bodyPr/>
        <a:lstStyle/>
        <a:p>
          <a:endParaRPr lang="en-US"/>
        </a:p>
      </dgm:t>
    </dgm:pt>
    <dgm:pt modelId="{9E887CE6-D132-43FC-A1F2-65FC35D18D86}">
      <dgm:prSet/>
      <dgm:spPr/>
      <dgm:t>
        <a:bodyPr/>
        <a:lstStyle/>
        <a:p>
          <a:r>
            <a:rPr lang="en-US">
              <a:latin typeface="Noto Sans JP" panose="020B0500000000000000" pitchFamily="34" charset="-128"/>
              <a:ea typeface="Noto Sans JP" panose="020B0500000000000000" pitchFamily="34" charset="-128"/>
            </a:rPr>
            <a:t>SCRIPTS</a:t>
          </a:r>
        </a:p>
      </dgm:t>
    </dgm:pt>
    <dgm:pt modelId="{815A5AF7-8C20-4E67-BFB3-C7832B02DF3F}" type="parTrans" cxnId="{DCFA38DA-BD6B-48F5-8433-40EC77898195}">
      <dgm:prSet/>
      <dgm:spPr/>
      <dgm:t>
        <a:bodyPr/>
        <a:lstStyle/>
        <a:p>
          <a:endParaRPr lang="en-US"/>
        </a:p>
      </dgm:t>
    </dgm:pt>
    <dgm:pt modelId="{03FA9B8E-4516-4634-A200-B8DDAFF43A2B}" type="sibTrans" cxnId="{DCFA38DA-BD6B-48F5-8433-40EC77898195}">
      <dgm:prSet/>
      <dgm:spPr/>
      <dgm:t>
        <a:bodyPr/>
        <a:lstStyle/>
        <a:p>
          <a:endParaRPr lang="en-US"/>
        </a:p>
      </dgm:t>
    </dgm:pt>
    <dgm:pt modelId="{229AD6D7-0CFA-4298-896D-B9A49F1AD4B6}">
      <dgm:prSet/>
      <dgm:spPr/>
      <dgm:t>
        <a:bodyPr/>
        <a:lstStyle/>
        <a:p>
          <a:r>
            <a:rPr lang="en-US" dirty="0">
              <a:latin typeface="Noto Sans JP" panose="020B0500000000000000" pitchFamily="34" charset="-128"/>
              <a:ea typeface="Noto Sans JP" panose="020B0500000000000000" pitchFamily="34" charset="-128"/>
            </a:rPr>
            <a:t>ASSETS</a:t>
          </a:r>
        </a:p>
      </dgm:t>
    </dgm:pt>
    <dgm:pt modelId="{C809BFFC-9F02-4BEB-8E3E-A53FF4596D28}" type="parTrans" cxnId="{0F07F949-6354-4312-8CF6-D83941BE28DB}">
      <dgm:prSet/>
      <dgm:spPr/>
      <dgm:t>
        <a:bodyPr/>
        <a:lstStyle/>
        <a:p>
          <a:endParaRPr lang="en-US"/>
        </a:p>
      </dgm:t>
    </dgm:pt>
    <dgm:pt modelId="{73260E2D-24CC-4D2E-BD31-517839E30EB8}" type="sibTrans" cxnId="{0F07F949-6354-4312-8CF6-D83941BE28DB}">
      <dgm:prSet/>
      <dgm:spPr/>
      <dgm:t>
        <a:bodyPr/>
        <a:lstStyle/>
        <a:p>
          <a:endParaRPr lang="en-US"/>
        </a:p>
      </dgm:t>
    </dgm:pt>
    <dgm:pt modelId="{0731EF4C-E6D6-4DEC-83C6-0380B30638BA}">
      <dgm:prSet/>
      <dgm:spPr/>
      <dgm:t>
        <a:bodyPr/>
        <a:lstStyle/>
        <a:p>
          <a:r>
            <a:rPr lang="en-US" dirty="0">
              <a:latin typeface="Noto Sans JP" panose="020B0500000000000000" pitchFamily="34" charset="-128"/>
              <a:ea typeface="Noto Sans JP" panose="020B0500000000000000" pitchFamily="34" charset="-128"/>
            </a:rPr>
            <a:t>SPRITES</a:t>
          </a:r>
        </a:p>
      </dgm:t>
    </dgm:pt>
    <dgm:pt modelId="{616EA9A8-9949-419B-9294-BB3289C0B743}" type="parTrans" cxnId="{09FC5960-73CD-4EEE-9822-45E0C23BAE1D}">
      <dgm:prSet/>
      <dgm:spPr/>
      <dgm:t>
        <a:bodyPr/>
        <a:lstStyle/>
        <a:p>
          <a:endParaRPr lang="en-US"/>
        </a:p>
      </dgm:t>
    </dgm:pt>
    <dgm:pt modelId="{DF1C8AEF-06D4-48BA-B263-639A30EFF61F}" type="sibTrans" cxnId="{09FC5960-73CD-4EEE-9822-45E0C23BAE1D}">
      <dgm:prSet/>
      <dgm:spPr/>
      <dgm:t>
        <a:bodyPr/>
        <a:lstStyle/>
        <a:p>
          <a:endParaRPr lang="en-US"/>
        </a:p>
      </dgm:t>
    </dgm:pt>
    <dgm:pt modelId="{3DAA9DD2-1CE7-42E3-90C8-5F64C2180E22}">
      <dgm:prSet/>
      <dgm:spPr/>
      <dgm:t>
        <a:bodyPr/>
        <a:lstStyle/>
        <a:p>
          <a:r>
            <a:rPr lang="en-US" dirty="0">
              <a:latin typeface="Noto Sans JP" panose="020B0500000000000000" pitchFamily="34" charset="-128"/>
              <a:ea typeface="Noto Sans JP" panose="020B0500000000000000" pitchFamily="34" charset="-128"/>
            </a:rPr>
            <a:t>PROBLEMS FACED</a:t>
          </a:r>
        </a:p>
      </dgm:t>
    </dgm:pt>
    <dgm:pt modelId="{16228C3B-2D47-4F60-A1F8-605534243FD0}" type="parTrans" cxnId="{88FB36A3-0B7C-4BE9-8BE3-65BC5988030F}">
      <dgm:prSet/>
      <dgm:spPr/>
      <dgm:t>
        <a:bodyPr/>
        <a:lstStyle/>
        <a:p>
          <a:endParaRPr lang="en-US"/>
        </a:p>
      </dgm:t>
    </dgm:pt>
    <dgm:pt modelId="{6C22BC4B-D2BB-4298-9115-BF31C1848C8D}" type="sibTrans" cxnId="{88FB36A3-0B7C-4BE9-8BE3-65BC5988030F}">
      <dgm:prSet/>
      <dgm:spPr/>
      <dgm:t>
        <a:bodyPr/>
        <a:lstStyle/>
        <a:p>
          <a:endParaRPr lang="en-US"/>
        </a:p>
      </dgm:t>
    </dgm:pt>
    <dgm:pt modelId="{0B216DF4-D56E-47E8-B796-2583B41D67D6}">
      <dgm:prSet/>
      <dgm:spPr/>
      <dgm:t>
        <a:bodyPr/>
        <a:lstStyle/>
        <a:p>
          <a:r>
            <a:rPr lang="en-US" dirty="0">
              <a:latin typeface="Noto Sans JP" panose="020B0500000000000000" pitchFamily="34" charset="-128"/>
              <a:ea typeface="Noto Sans JP" panose="020B0500000000000000" pitchFamily="34" charset="-128"/>
            </a:rPr>
            <a:t>GAMEPLAY</a:t>
          </a:r>
        </a:p>
      </dgm:t>
    </dgm:pt>
    <dgm:pt modelId="{9992B712-D6BE-4624-B4F5-860F40C1ACD6}" type="parTrans" cxnId="{735E2D2B-FB28-4EC9-992D-452E5E78E85E}">
      <dgm:prSet/>
      <dgm:spPr/>
      <dgm:t>
        <a:bodyPr/>
        <a:lstStyle/>
        <a:p>
          <a:endParaRPr lang="en-US"/>
        </a:p>
      </dgm:t>
    </dgm:pt>
    <dgm:pt modelId="{591D7EBC-87C4-44DD-85B6-35C6261C3FDB}" type="sibTrans" cxnId="{735E2D2B-FB28-4EC9-992D-452E5E78E85E}">
      <dgm:prSet/>
      <dgm:spPr/>
      <dgm:t>
        <a:bodyPr/>
        <a:lstStyle/>
        <a:p>
          <a:endParaRPr lang="en-US"/>
        </a:p>
      </dgm:t>
    </dgm:pt>
    <dgm:pt modelId="{79238E2C-EEA5-47B5-9E01-8A19CAFB7A61}" type="pres">
      <dgm:prSet presAssocID="{364E3684-83A6-46D0-ACDE-D366DFB47A68}" presName="vert0" presStyleCnt="0">
        <dgm:presLayoutVars>
          <dgm:dir/>
          <dgm:animOne val="branch"/>
          <dgm:animLvl val="lvl"/>
        </dgm:presLayoutVars>
      </dgm:prSet>
      <dgm:spPr/>
    </dgm:pt>
    <dgm:pt modelId="{73E6A964-31EF-43FF-80EE-0593DFB70132}" type="pres">
      <dgm:prSet presAssocID="{41F6582E-C25B-47A0-883B-A672E22AA4FE}" presName="thickLine" presStyleLbl="alignNode1" presStyleIdx="0" presStyleCnt="8"/>
      <dgm:spPr/>
    </dgm:pt>
    <dgm:pt modelId="{359B93AD-3095-4562-95BC-930F283F5810}" type="pres">
      <dgm:prSet presAssocID="{41F6582E-C25B-47A0-883B-A672E22AA4FE}" presName="horz1" presStyleCnt="0"/>
      <dgm:spPr/>
    </dgm:pt>
    <dgm:pt modelId="{EFA367C0-52C9-4EE5-B939-2B9F0E79910A}" type="pres">
      <dgm:prSet presAssocID="{41F6582E-C25B-47A0-883B-A672E22AA4FE}" presName="tx1" presStyleLbl="revTx" presStyleIdx="0" presStyleCnt="8"/>
      <dgm:spPr/>
    </dgm:pt>
    <dgm:pt modelId="{6660CCF0-25C7-4F5F-AAD9-5AC350C3B4DF}" type="pres">
      <dgm:prSet presAssocID="{41F6582E-C25B-47A0-883B-A672E22AA4FE}" presName="vert1" presStyleCnt="0"/>
      <dgm:spPr/>
    </dgm:pt>
    <dgm:pt modelId="{2F540DEB-FBF6-4EF1-8AC9-16579D82286C}" type="pres">
      <dgm:prSet presAssocID="{8CF298D9-D676-48EC-9F42-9A0E4EC52150}" presName="thickLine" presStyleLbl="alignNode1" presStyleIdx="1" presStyleCnt="8"/>
      <dgm:spPr/>
    </dgm:pt>
    <dgm:pt modelId="{E54C9046-B066-4246-89D6-4BAA49691421}" type="pres">
      <dgm:prSet presAssocID="{8CF298D9-D676-48EC-9F42-9A0E4EC52150}" presName="horz1" presStyleCnt="0"/>
      <dgm:spPr/>
    </dgm:pt>
    <dgm:pt modelId="{841BB655-DC04-4FAB-B38D-8FF714E66888}" type="pres">
      <dgm:prSet presAssocID="{8CF298D9-D676-48EC-9F42-9A0E4EC52150}" presName="tx1" presStyleLbl="revTx" presStyleIdx="1" presStyleCnt="8"/>
      <dgm:spPr/>
    </dgm:pt>
    <dgm:pt modelId="{C1EEEC2D-809E-4AE7-A7BA-3FC988631B2D}" type="pres">
      <dgm:prSet presAssocID="{8CF298D9-D676-48EC-9F42-9A0E4EC52150}" presName="vert1" presStyleCnt="0"/>
      <dgm:spPr/>
    </dgm:pt>
    <dgm:pt modelId="{D90108C2-9F2A-4B65-8ED4-D2D1685BE11E}" type="pres">
      <dgm:prSet presAssocID="{4FD50AA8-8309-46CB-9755-7F55CE4B8103}" presName="thickLine" presStyleLbl="alignNode1" presStyleIdx="2" presStyleCnt="8"/>
      <dgm:spPr/>
    </dgm:pt>
    <dgm:pt modelId="{D2C1BBD1-1D34-4FD3-BB76-80428EC3DD94}" type="pres">
      <dgm:prSet presAssocID="{4FD50AA8-8309-46CB-9755-7F55CE4B8103}" presName="horz1" presStyleCnt="0"/>
      <dgm:spPr/>
    </dgm:pt>
    <dgm:pt modelId="{476AEA0F-8E5D-4800-90C7-D5506537D7FD}" type="pres">
      <dgm:prSet presAssocID="{4FD50AA8-8309-46CB-9755-7F55CE4B8103}" presName="tx1" presStyleLbl="revTx" presStyleIdx="2" presStyleCnt="8"/>
      <dgm:spPr/>
    </dgm:pt>
    <dgm:pt modelId="{591DEA01-FB19-4C74-9AE4-065EDDD392AA}" type="pres">
      <dgm:prSet presAssocID="{4FD50AA8-8309-46CB-9755-7F55CE4B8103}" presName="vert1" presStyleCnt="0"/>
      <dgm:spPr/>
    </dgm:pt>
    <dgm:pt modelId="{CA47C3F2-45D0-472A-90DC-CE9F5B049842}" type="pres">
      <dgm:prSet presAssocID="{9E887CE6-D132-43FC-A1F2-65FC35D18D86}" presName="thickLine" presStyleLbl="alignNode1" presStyleIdx="3" presStyleCnt="8"/>
      <dgm:spPr/>
    </dgm:pt>
    <dgm:pt modelId="{C27CBA65-6251-454A-BB94-408E0D782EBB}" type="pres">
      <dgm:prSet presAssocID="{9E887CE6-D132-43FC-A1F2-65FC35D18D86}" presName="horz1" presStyleCnt="0"/>
      <dgm:spPr/>
    </dgm:pt>
    <dgm:pt modelId="{919DF432-17FA-4E52-8D7B-5112C6CE54F2}" type="pres">
      <dgm:prSet presAssocID="{9E887CE6-D132-43FC-A1F2-65FC35D18D86}" presName="tx1" presStyleLbl="revTx" presStyleIdx="3" presStyleCnt="8"/>
      <dgm:spPr/>
    </dgm:pt>
    <dgm:pt modelId="{2512F7A0-45BC-47AF-B875-231F8D3F0AA0}" type="pres">
      <dgm:prSet presAssocID="{9E887CE6-D132-43FC-A1F2-65FC35D18D86}" presName="vert1" presStyleCnt="0"/>
      <dgm:spPr/>
    </dgm:pt>
    <dgm:pt modelId="{B5511DBF-E905-44B4-BE38-C4B8F5E32456}" type="pres">
      <dgm:prSet presAssocID="{229AD6D7-0CFA-4298-896D-B9A49F1AD4B6}" presName="thickLine" presStyleLbl="alignNode1" presStyleIdx="4" presStyleCnt="8"/>
      <dgm:spPr/>
    </dgm:pt>
    <dgm:pt modelId="{EB205C48-4B8A-460F-9F14-CEBBF95A3626}" type="pres">
      <dgm:prSet presAssocID="{229AD6D7-0CFA-4298-896D-B9A49F1AD4B6}" presName="horz1" presStyleCnt="0"/>
      <dgm:spPr/>
    </dgm:pt>
    <dgm:pt modelId="{D016C45B-820D-4094-B827-A6F145924E80}" type="pres">
      <dgm:prSet presAssocID="{229AD6D7-0CFA-4298-896D-B9A49F1AD4B6}" presName="tx1" presStyleLbl="revTx" presStyleIdx="4" presStyleCnt="8"/>
      <dgm:spPr/>
    </dgm:pt>
    <dgm:pt modelId="{8D942507-7B56-433B-93AA-8CC8E121E0B1}" type="pres">
      <dgm:prSet presAssocID="{229AD6D7-0CFA-4298-896D-B9A49F1AD4B6}" presName="vert1" presStyleCnt="0"/>
      <dgm:spPr/>
    </dgm:pt>
    <dgm:pt modelId="{F0203B6A-39FD-4662-8328-157EF9609DB0}" type="pres">
      <dgm:prSet presAssocID="{0731EF4C-E6D6-4DEC-83C6-0380B30638BA}" presName="thickLine" presStyleLbl="alignNode1" presStyleIdx="5" presStyleCnt="8"/>
      <dgm:spPr/>
    </dgm:pt>
    <dgm:pt modelId="{245744CA-A7DE-4A6F-BE30-62AF068A3D66}" type="pres">
      <dgm:prSet presAssocID="{0731EF4C-E6D6-4DEC-83C6-0380B30638BA}" presName="horz1" presStyleCnt="0"/>
      <dgm:spPr/>
    </dgm:pt>
    <dgm:pt modelId="{F4B5507C-39DC-4A60-8C1D-CC558D828572}" type="pres">
      <dgm:prSet presAssocID="{0731EF4C-E6D6-4DEC-83C6-0380B30638BA}" presName="tx1" presStyleLbl="revTx" presStyleIdx="5" presStyleCnt="8"/>
      <dgm:spPr/>
    </dgm:pt>
    <dgm:pt modelId="{517E457D-9F28-4436-BDA4-07E8EA1004FA}" type="pres">
      <dgm:prSet presAssocID="{0731EF4C-E6D6-4DEC-83C6-0380B30638BA}" presName="vert1" presStyleCnt="0"/>
      <dgm:spPr/>
    </dgm:pt>
    <dgm:pt modelId="{F3EFBB27-C31B-4E00-A0BA-12A6462A8CBA}" type="pres">
      <dgm:prSet presAssocID="{3DAA9DD2-1CE7-42E3-90C8-5F64C2180E22}" presName="thickLine" presStyleLbl="alignNode1" presStyleIdx="6" presStyleCnt="8"/>
      <dgm:spPr/>
    </dgm:pt>
    <dgm:pt modelId="{D2CCF38E-B614-446A-9897-3A0343BCA0FC}" type="pres">
      <dgm:prSet presAssocID="{3DAA9DD2-1CE7-42E3-90C8-5F64C2180E22}" presName="horz1" presStyleCnt="0"/>
      <dgm:spPr/>
    </dgm:pt>
    <dgm:pt modelId="{0D9ED293-34D1-4710-A3F8-E19EB205F4B6}" type="pres">
      <dgm:prSet presAssocID="{3DAA9DD2-1CE7-42E3-90C8-5F64C2180E22}" presName="tx1" presStyleLbl="revTx" presStyleIdx="6" presStyleCnt="8"/>
      <dgm:spPr/>
    </dgm:pt>
    <dgm:pt modelId="{26049DE1-1A43-4383-A653-FBD4D12829F0}" type="pres">
      <dgm:prSet presAssocID="{3DAA9DD2-1CE7-42E3-90C8-5F64C2180E22}" presName="vert1" presStyleCnt="0"/>
      <dgm:spPr/>
    </dgm:pt>
    <dgm:pt modelId="{C5C47A92-3C03-4061-A424-EE10EFAF22AB}" type="pres">
      <dgm:prSet presAssocID="{0B216DF4-D56E-47E8-B796-2583B41D67D6}" presName="thickLine" presStyleLbl="alignNode1" presStyleIdx="7" presStyleCnt="8"/>
      <dgm:spPr/>
    </dgm:pt>
    <dgm:pt modelId="{F074F895-AD27-499E-99CE-DA6BB62921F6}" type="pres">
      <dgm:prSet presAssocID="{0B216DF4-D56E-47E8-B796-2583B41D67D6}" presName="horz1" presStyleCnt="0"/>
      <dgm:spPr/>
    </dgm:pt>
    <dgm:pt modelId="{1A2AEE5E-707A-4537-BEE7-57B12D39197E}" type="pres">
      <dgm:prSet presAssocID="{0B216DF4-D56E-47E8-B796-2583B41D67D6}" presName="tx1" presStyleLbl="revTx" presStyleIdx="7" presStyleCnt="8"/>
      <dgm:spPr/>
    </dgm:pt>
    <dgm:pt modelId="{B8098A21-0B2B-4EA3-A438-1CF3EE19E9A3}" type="pres">
      <dgm:prSet presAssocID="{0B216DF4-D56E-47E8-B796-2583B41D67D6}" presName="vert1" presStyleCnt="0"/>
      <dgm:spPr/>
    </dgm:pt>
  </dgm:ptLst>
  <dgm:cxnLst>
    <dgm:cxn modelId="{A85B3B02-67FC-488F-AC5B-1D85E6782064}" type="presOf" srcId="{4FD50AA8-8309-46CB-9755-7F55CE4B8103}" destId="{476AEA0F-8E5D-4800-90C7-D5506537D7FD}" srcOrd="0" destOrd="0" presId="urn:microsoft.com/office/officeart/2008/layout/LinedList"/>
    <dgm:cxn modelId="{735E2D2B-FB28-4EC9-992D-452E5E78E85E}" srcId="{364E3684-83A6-46D0-ACDE-D366DFB47A68}" destId="{0B216DF4-D56E-47E8-B796-2583B41D67D6}" srcOrd="7" destOrd="0" parTransId="{9992B712-D6BE-4624-B4F5-860F40C1ACD6}" sibTransId="{591D7EBC-87C4-44DD-85B6-35C6261C3FDB}"/>
    <dgm:cxn modelId="{1C163A36-A5FE-4587-8C8D-6FA315377ADC}" type="presOf" srcId="{0B216DF4-D56E-47E8-B796-2583B41D67D6}" destId="{1A2AEE5E-707A-4537-BEE7-57B12D39197E}" srcOrd="0" destOrd="0" presId="urn:microsoft.com/office/officeart/2008/layout/LinedList"/>
    <dgm:cxn modelId="{09FC5960-73CD-4EEE-9822-45E0C23BAE1D}" srcId="{364E3684-83A6-46D0-ACDE-D366DFB47A68}" destId="{0731EF4C-E6D6-4DEC-83C6-0380B30638BA}" srcOrd="5" destOrd="0" parTransId="{616EA9A8-9949-419B-9294-BB3289C0B743}" sibTransId="{DF1C8AEF-06D4-48BA-B263-639A30EFF61F}"/>
    <dgm:cxn modelId="{11EF8A61-AFF5-4AFA-B05B-BC84C3DD796F}" type="presOf" srcId="{0731EF4C-E6D6-4DEC-83C6-0380B30638BA}" destId="{F4B5507C-39DC-4A60-8C1D-CC558D828572}" srcOrd="0" destOrd="0" presId="urn:microsoft.com/office/officeart/2008/layout/LinedList"/>
    <dgm:cxn modelId="{0F07F949-6354-4312-8CF6-D83941BE28DB}" srcId="{364E3684-83A6-46D0-ACDE-D366DFB47A68}" destId="{229AD6D7-0CFA-4298-896D-B9A49F1AD4B6}" srcOrd="4" destOrd="0" parTransId="{C809BFFC-9F02-4BEB-8E3E-A53FF4596D28}" sibTransId="{73260E2D-24CC-4D2E-BD31-517839E30EB8}"/>
    <dgm:cxn modelId="{A8018C4C-5405-4E37-88EC-D8EDD294C51C}" type="presOf" srcId="{364E3684-83A6-46D0-ACDE-D366DFB47A68}" destId="{79238E2C-EEA5-47B5-9E01-8A19CAFB7A61}" srcOrd="0" destOrd="0" presId="urn:microsoft.com/office/officeart/2008/layout/LinedList"/>
    <dgm:cxn modelId="{D15ED573-5283-4A88-9C81-57CA6E672735}" type="presOf" srcId="{41F6582E-C25B-47A0-883B-A672E22AA4FE}" destId="{EFA367C0-52C9-4EE5-B939-2B9F0E79910A}" srcOrd="0" destOrd="0" presId="urn:microsoft.com/office/officeart/2008/layout/LinedList"/>
    <dgm:cxn modelId="{B0893E7A-D71C-40F5-811A-BDD83C792CF4}" srcId="{364E3684-83A6-46D0-ACDE-D366DFB47A68}" destId="{4FD50AA8-8309-46CB-9755-7F55CE4B8103}" srcOrd="2" destOrd="0" parTransId="{690135EB-7AC9-4E9F-B43A-C75C7768D294}" sibTransId="{247BE08D-30C9-4D8E-9D89-97D07AF2FE51}"/>
    <dgm:cxn modelId="{AC623F5A-F3CD-4277-BB3E-B2D85AF2BA1F}" type="presOf" srcId="{229AD6D7-0CFA-4298-896D-B9A49F1AD4B6}" destId="{D016C45B-820D-4094-B827-A6F145924E80}" srcOrd="0" destOrd="0" presId="urn:microsoft.com/office/officeart/2008/layout/LinedList"/>
    <dgm:cxn modelId="{7AEC077E-B5A9-470C-99E2-683AFAE6DCFE}" type="presOf" srcId="{8CF298D9-D676-48EC-9F42-9A0E4EC52150}" destId="{841BB655-DC04-4FAB-B38D-8FF714E66888}" srcOrd="0" destOrd="0" presId="urn:microsoft.com/office/officeart/2008/layout/LinedList"/>
    <dgm:cxn modelId="{88FB36A3-0B7C-4BE9-8BE3-65BC5988030F}" srcId="{364E3684-83A6-46D0-ACDE-D366DFB47A68}" destId="{3DAA9DD2-1CE7-42E3-90C8-5F64C2180E22}" srcOrd="6" destOrd="0" parTransId="{16228C3B-2D47-4F60-A1F8-605534243FD0}" sibTransId="{6C22BC4B-D2BB-4298-9115-BF31C1848C8D}"/>
    <dgm:cxn modelId="{06EDB9AA-42D4-4BE5-8525-A3D2D06890BB}" type="presOf" srcId="{3DAA9DD2-1CE7-42E3-90C8-5F64C2180E22}" destId="{0D9ED293-34D1-4710-A3F8-E19EB205F4B6}" srcOrd="0" destOrd="0" presId="urn:microsoft.com/office/officeart/2008/layout/LinedList"/>
    <dgm:cxn modelId="{A01BA6AF-76E2-4CCC-AA7F-5E91097C9BCC}" type="presOf" srcId="{9E887CE6-D132-43FC-A1F2-65FC35D18D86}" destId="{919DF432-17FA-4E52-8D7B-5112C6CE54F2}" srcOrd="0" destOrd="0" presId="urn:microsoft.com/office/officeart/2008/layout/LinedList"/>
    <dgm:cxn modelId="{DCFA38DA-BD6B-48F5-8433-40EC77898195}" srcId="{364E3684-83A6-46D0-ACDE-D366DFB47A68}" destId="{9E887CE6-D132-43FC-A1F2-65FC35D18D86}" srcOrd="3" destOrd="0" parTransId="{815A5AF7-8C20-4E67-BFB3-C7832B02DF3F}" sibTransId="{03FA9B8E-4516-4634-A200-B8DDAFF43A2B}"/>
    <dgm:cxn modelId="{6032E4EE-1116-47C7-A5B8-DEDADB6916CA}" srcId="{364E3684-83A6-46D0-ACDE-D366DFB47A68}" destId="{41F6582E-C25B-47A0-883B-A672E22AA4FE}" srcOrd="0" destOrd="0" parTransId="{74512B87-EEDC-4C98-83C4-BE34F39B2537}" sibTransId="{65A8A30D-A67B-4BF5-BE8E-F8F51CC2B321}"/>
    <dgm:cxn modelId="{830E5AF9-DF43-4716-AE2B-8C40B6C3C0DD}" srcId="{364E3684-83A6-46D0-ACDE-D366DFB47A68}" destId="{8CF298D9-D676-48EC-9F42-9A0E4EC52150}" srcOrd="1" destOrd="0" parTransId="{9DDCA876-ACA2-42BD-AD21-2314F98A71EF}" sibTransId="{6714048C-6044-4315-B4B7-1BCBCE603977}"/>
    <dgm:cxn modelId="{FEDC0B68-07E2-4F1D-AE8B-91B6B2CDE486}" type="presParOf" srcId="{79238E2C-EEA5-47B5-9E01-8A19CAFB7A61}" destId="{73E6A964-31EF-43FF-80EE-0593DFB70132}" srcOrd="0" destOrd="0" presId="urn:microsoft.com/office/officeart/2008/layout/LinedList"/>
    <dgm:cxn modelId="{C7CBB635-3FC7-4141-B1F5-23AEDC7B5FDD}" type="presParOf" srcId="{79238E2C-EEA5-47B5-9E01-8A19CAFB7A61}" destId="{359B93AD-3095-4562-95BC-930F283F5810}" srcOrd="1" destOrd="0" presId="urn:microsoft.com/office/officeart/2008/layout/LinedList"/>
    <dgm:cxn modelId="{7EC5D444-3F60-4B05-A8AF-57E6806EAC65}" type="presParOf" srcId="{359B93AD-3095-4562-95BC-930F283F5810}" destId="{EFA367C0-52C9-4EE5-B939-2B9F0E79910A}" srcOrd="0" destOrd="0" presId="urn:microsoft.com/office/officeart/2008/layout/LinedList"/>
    <dgm:cxn modelId="{B5DDEF42-9EF7-485D-A685-1AA739CF8CCE}" type="presParOf" srcId="{359B93AD-3095-4562-95BC-930F283F5810}" destId="{6660CCF0-25C7-4F5F-AAD9-5AC350C3B4DF}" srcOrd="1" destOrd="0" presId="urn:microsoft.com/office/officeart/2008/layout/LinedList"/>
    <dgm:cxn modelId="{1DE2B47C-44CF-4824-9857-56E1CFB0392C}" type="presParOf" srcId="{79238E2C-EEA5-47B5-9E01-8A19CAFB7A61}" destId="{2F540DEB-FBF6-4EF1-8AC9-16579D82286C}" srcOrd="2" destOrd="0" presId="urn:microsoft.com/office/officeart/2008/layout/LinedList"/>
    <dgm:cxn modelId="{E5034F4C-3223-4D41-99DA-4F8BE6A6C83E}" type="presParOf" srcId="{79238E2C-EEA5-47B5-9E01-8A19CAFB7A61}" destId="{E54C9046-B066-4246-89D6-4BAA49691421}" srcOrd="3" destOrd="0" presId="urn:microsoft.com/office/officeart/2008/layout/LinedList"/>
    <dgm:cxn modelId="{38592EED-9C3F-4479-A050-98DB133CE6BE}" type="presParOf" srcId="{E54C9046-B066-4246-89D6-4BAA49691421}" destId="{841BB655-DC04-4FAB-B38D-8FF714E66888}" srcOrd="0" destOrd="0" presId="urn:microsoft.com/office/officeart/2008/layout/LinedList"/>
    <dgm:cxn modelId="{538A32A9-C382-49F5-803F-7D38F0D493F3}" type="presParOf" srcId="{E54C9046-B066-4246-89D6-4BAA49691421}" destId="{C1EEEC2D-809E-4AE7-A7BA-3FC988631B2D}" srcOrd="1" destOrd="0" presId="urn:microsoft.com/office/officeart/2008/layout/LinedList"/>
    <dgm:cxn modelId="{4DBD92E3-EF22-4B25-826D-D35EF5883676}" type="presParOf" srcId="{79238E2C-EEA5-47B5-9E01-8A19CAFB7A61}" destId="{D90108C2-9F2A-4B65-8ED4-D2D1685BE11E}" srcOrd="4" destOrd="0" presId="urn:microsoft.com/office/officeart/2008/layout/LinedList"/>
    <dgm:cxn modelId="{1CD096F0-0555-465B-B385-8D229C36BE73}" type="presParOf" srcId="{79238E2C-EEA5-47B5-9E01-8A19CAFB7A61}" destId="{D2C1BBD1-1D34-4FD3-BB76-80428EC3DD94}" srcOrd="5" destOrd="0" presId="urn:microsoft.com/office/officeart/2008/layout/LinedList"/>
    <dgm:cxn modelId="{D316B5BF-7C89-4DDA-AECA-12D276F8F482}" type="presParOf" srcId="{D2C1BBD1-1D34-4FD3-BB76-80428EC3DD94}" destId="{476AEA0F-8E5D-4800-90C7-D5506537D7FD}" srcOrd="0" destOrd="0" presId="urn:microsoft.com/office/officeart/2008/layout/LinedList"/>
    <dgm:cxn modelId="{08ED1981-2B51-429C-AD22-F9828531B49E}" type="presParOf" srcId="{D2C1BBD1-1D34-4FD3-BB76-80428EC3DD94}" destId="{591DEA01-FB19-4C74-9AE4-065EDDD392AA}" srcOrd="1" destOrd="0" presId="urn:microsoft.com/office/officeart/2008/layout/LinedList"/>
    <dgm:cxn modelId="{033298FD-AF28-4A5C-925A-623F43606342}" type="presParOf" srcId="{79238E2C-EEA5-47B5-9E01-8A19CAFB7A61}" destId="{CA47C3F2-45D0-472A-90DC-CE9F5B049842}" srcOrd="6" destOrd="0" presId="urn:microsoft.com/office/officeart/2008/layout/LinedList"/>
    <dgm:cxn modelId="{7B2FE4B0-9EA9-44BE-BB83-A8D2B2A4EA24}" type="presParOf" srcId="{79238E2C-EEA5-47B5-9E01-8A19CAFB7A61}" destId="{C27CBA65-6251-454A-BB94-408E0D782EBB}" srcOrd="7" destOrd="0" presId="urn:microsoft.com/office/officeart/2008/layout/LinedList"/>
    <dgm:cxn modelId="{35E4CB7B-7158-48B1-B53A-4A7367480E54}" type="presParOf" srcId="{C27CBA65-6251-454A-BB94-408E0D782EBB}" destId="{919DF432-17FA-4E52-8D7B-5112C6CE54F2}" srcOrd="0" destOrd="0" presId="urn:microsoft.com/office/officeart/2008/layout/LinedList"/>
    <dgm:cxn modelId="{E8740FA0-0EAC-4C37-B3BC-C6D6C3DAA8B7}" type="presParOf" srcId="{C27CBA65-6251-454A-BB94-408E0D782EBB}" destId="{2512F7A0-45BC-47AF-B875-231F8D3F0AA0}" srcOrd="1" destOrd="0" presId="urn:microsoft.com/office/officeart/2008/layout/LinedList"/>
    <dgm:cxn modelId="{ABC5C5D4-7D79-4217-B5BB-58EBA6FD3301}" type="presParOf" srcId="{79238E2C-EEA5-47B5-9E01-8A19CAFB7A61}" destId="{B5511DBF-E905-44B4-BE38-C4B8F5E32456}" srcOrd="8" destOrd="0" presId="urn:microsoft.com/office/officeart/2008/layout/LinedList"/>
    <dgm:cxn modelId="{64F5E2F3-6560-4DFA-9389-7E22ADD92518}" type="presParOf" srcId="{79238E2C-EEA5-47B5-9E01-8A19CAFB7A61}" destId="{EB205C48-4B8A-460F-9F14-CEBBF95A3626}" srcOrd="9" destOrd="0" presId="urn:microsoft.com/office/officeart/2008/layout/LinedList"/>
    <dgm:cxn modelId="{C0F55601-6A55-4DAB-A7A5-669C18B2A58D}" type="presParOf" srcId="{EB205C48-4B8A-460F-9F14-CEBBF95A3626}" destId="{D016C45B-820D-4094-B827-A6F145924E80}" srcOrd="0" destOrd="0" presId="urn:microsoft.com/office/officeart/2008/layout/LinedList"/>
    <dgm:cxn modelId="{F213367B-75EC-4EFF-A8E6-02DCDFCC2016}" type="presParOf" srcId="{EB205C48-4B8A-460F-9F14-CEBBF95A3626}" destId="{8D942507-7B56-433B-93AA-8CC8E121E0B1}" srcOrd="1" destOrd="0" presId="urn:microsoft.com/office/officeart/2008/layout/LinedList"/>
    <dgm:cxn modelId="{A8610B95-8353-4FDA-A603-73B8C68D6D11}" type="presParOf" srcId="{79238E2C-EEA5-47B5-9E01-8A19CAFB7A61}" destId="{F0203B6A-39FD-4662-8328-157EF9609DB0}" srcOrd="10" destOrd="0" presId="urn:microsoft.com/office/officeart/2008/layout/LinedList"/>
    <dgm:cxn modelId="{02289448-4B5C-4BEC-9D03-8B34250B7D01}" type="presParOf" srcId="{79238E2C-EEA5-47B5-9E01-8A19CAFB7A61}" destId="{245744CA-A7DE-4A6F-BE30-62AF068A3D66}" srcOrd="11" destOrd="0" presId="urn:microsoft.com/office/officeart/2008/layout/LinedList"/>
    <dgm:cxn modelId="{5A2F801A-F0ED-496D-8FB6-C2E642F1F711}" type="presParOf" srcId="{245744CA-A7DE-4A6F-BE30-62AF068A3D66}" destId="{F4B5507C-39DC-4A60-8C1D-CC558D828572}" srcOrd="0" destOrd="0" presId="urn:microsoft.com/office/officeart/2008/layout/LinedList"/>
    <dgm:cxn modelId="{16F5EC3F-9454-4CD3-8108-55B2239B8C0A}" type="presParOf" srcId="{245744CA-A7DE-4A6F-BE30-62AF068A3D66}" destId="{517E457D-9F28-4436-BDA4-07E8EA1004FA}" srcOrd="1" destOrd="0" presId="urn:microsoft.com/office/officeart/2008/layout/LinedList"/>
    <dgm:cxn modelId="{85DC19E6-D363-4AD6-940C-C9A28A613366}" type="presParOf" srcId="{79238E2C-EEA5-47B5-9E01-8A19CAFB7A61}" destId="{F3EFBB27-C31B-4E00-A0BA-12A6462A8CBA}" srcOrd="12" destOrd="0" presId="urn:microsoft.com/office/officeart/2008/layout/LinedList"/>
    <dgm:cxn modelId="{6DE9DEF0-4141-4FBF-BA06-031CF82DED7A}" type="presParOf" srcId="{79238E2C-EEA5-47B5-9E01-8A19CAFB7A61}" destId="{D2CCF38E-B614-446A-9897-3A0343BCA0FC}" srcOrd="13" destOrd="0" presId="urn:microsoft.com/office/officeart/2008/layout/LinedList"/>
    <dgm:cxn modelId="{45FA0D7B-26E7-435F-9F4D-989633E198AD}" type="presParOf" srcId="{D2CCF38E-B614-446A-9897-3A0343BCA0FC}" destId="{0D9ED293-34D1-4710-A3F8-E19EB205F4B6}" srcOrd="0" destOrd="0" presId="urn:microsoft.com/office/officeart/2008/layout/LinedList"/>
    <dgm:cxn modelId="{42B1BF1B-B688-4569-B650-BB6B28309BDF}" type="presParOf" srcId="{D2CCF38E-B614-446A-9897-3A0343BCA0FC}" destId="{26049DE1-1A43-4383-A653-FBD4D12829F0}" srcOrd="1" destOrd="0" presId="urn:microsoft.com/office/officeart/2008/layout/LinedList"/>
    <dgm:cxn modelId="{CA5B8E64-2977-4D36-BB51-3B86E39344EF}" type="presParOf" srcId="{79238E2C-EEA5-47B5-9E01-8A19CAFB7A61}" destId="{C5C47A92-3C03-4061-A424-EE10EFAF22AB}" srcOrd="14" destOrd="0" presId="urn:microsoft.com/office/officeart/2008/layout/LinedList"/>
    <dgm:cxn modelId="{474CDC34-097D-49A5-BA0D-D74614B3ABA1}" type="presParOf" srcId="{79238E2C-EEA5-47B5-9E01-8A19CAFB7A61}" destId="{F074F895-AD27-499E-99CE-DA6BB62921F6}" srcOrd="15" destOrd="0" presId="urn:microsoft.com/office/officeart/2008/layout/LinedList"/>
    <dgm:cxn modelId="{707657EB-DC75-4EC5-95F7-474009529A5A}" type="presParOf" srcId="{F074F895-AD27-499E-99CE-DA6BB62921F6}" destId="{1A2AEE5E-707A-4537-BEE7-57B12D39197E}" srcOrd="0" destOrd="0" presId="urn:microsoft.com/office/officeart/2008/layout/LinedList"/>
    <dgm:cxn modelId="{694BC2E4-2B4D-4F9C-80CB-205076FD0569}" type="presParOf" srcId="{F074F895-AD27-499E-99CE-DA6BB62921F6}" destId="{B8098A21-0B2B-4EA3-A438-1CF3EE19E9A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ED3AA5-762C-4CBE-88F7-9C4E32A8FF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AAA5486-1A1B-48FB-8B31-17EA3CD56168}">
      <dgm:prSet/>
      <dgm:spPr/>
      <dgm:t>
        <a:bodyPr/>
        <a:lstStyle/>
        <a:p>
          <a:r>
            <a:rPr lang="en-US"/>
            <a:t>The major softwares used are Unity, Visual Studio and Photoshop.</a:t>
          </a:r>
        </a:p>
      </dgm:t>
    </dgm:pt>
    <dgm:pt modelId="{7B2A5364-6AFF-4C97-A29A-80EDB3FF3937}" type="parTrans" cxnId="{53995F6C-8707-4285-B3C4-CE4482B966C4}">
      <dgm:prSet/>
      <dgm:spPr/>
      <dgm:t>
        <a:bodyPr/>
        <a:lstStyle/>
        <a:p>
          <a:endParaRPr lang="en-US"/>
        </a:p>
      </dgm:t>
    </dgm:pt>
    <dgm:pt modelId="{78C58AC0-E443-49DD-8A4C-F0E7F3E3D906}" type="sibTrans" cxnId="{53995F6C-8707-4285-B3C4-CE4482B966C4}">
      <dgm:prSet/>
      <dgm:spPr/>
      <dgm:t>
        <a:bodyPr/>
        <a:lstStyle/>
        <a:p>
          <a:endParaRPr lang="en-US"/>
        </a:p>
      </dgm:t>
    </dgm:pt>
    <dgm:pt modelId="{6C2E55C3-0E8C-4A76-9DC9-170694017565}">
      <dgm:prSet/>
      <dgm:spPr/>
      <dgm:t>
        <a:bodyPr/>
        <a:lstStyle/>
        <a:p>
          <a:r>
            <a:rPr lang="en-US"/>
            <a:t>UI and aesthetics of the game were edited in photoshop and also taken from asset stores.</a:t>
          </a:r>
        </a:p>
      </dgm:t>
    </dgm:pt>
    <dgm:pt modelId="{55A7CF4B-0C7F-4210-8F6F-09676D88F559}" type="parTrans" cxnId="{5FB77179-485F-47E4-8532-4BFA69294E6E}">
      <dgm:prSet/>
      <dgm:spPr/>
      <dgm:t>
        <a:bodyPr/>
        <a:lstStyle/>
        <a:p>
          <a:endParaRPr lang="en-US"/>
        </a:p>
      </dgm:t>
    </dgm:pt>
    <dgm:pt modelId="{73961F54-5A64-4D36-A3F5-966DA4866E4A}" type="sibTrans" cxnId="{5FB77179-485F-47E4-8532-4BFA69294E6E}">
      <dgm:prSet/>
      <dgm:spPr/>
      <dgm:t>
        <a:bodyPr/>
        <a:lstStyle/>
        <a:p>
          <a:endParaRPr lang="en-US"/>
        </a:p>
      </dgm:t>
    </dgm:pt>
    <dgm:pt modelId="{E1D1EA21-892C-44F0-9FAC-F34CCB0029F7}">
      <dgm:prSet/>
      <dgm:spPr/>
      <dgm:t>
        <a:bodyPr/>
        <a:lstStyle/>
        <a:p>
          <a:r>
            <a:rPr lang="en-US"/>
            <a:t>Coding and mechanics of the game were handled in Unity and Visual Studio.</a:t>
          </a:r>
        </a:p>
      </dgm:t>
    </dgm:pt>
    <dgm:pt modelId="{B5F3F7E3-22B1-452A-808A-1A06D70B5B85}" type="parTrans" cxnId="{E40C0323-CA33-454A-9913-C3A38AD493AF}">
      <dgm:prSet/>
      <dgm:spPr/>
      <dgm:t>
        <a:bodyPr/>
        <a:lstStyle/>
        <a:p>
          <a:endParaRPr lang="en-US"/>
        </a:p>
      </dgm:t>
    </dgm:pt>
    <dgm:pt modelId="{4C2DB003-E84E-483B-B2A7-FBB0B4FC7061}" type="sibTrans" cxnId="{E40C0323-CA33-454A-9913-C3A38AD493AF}">
      <dgm:prSet/>
      <dgm:spPr/>
      <dgm:t>
        <a:bodyPr/>
        <a:lstStyle/>
        <a:p>
          <a:endParaRPr lang="en-US"/>
        </a:p>
      </dgm:t>
    </dgm:pt>
    <dgm:pt modelId="{231C94C9-505F-4857-A8AF-90AF14EA3090}" type="pres">
      <dgm:prSet presAssocID="{63ED3AA5-762C-4CBE-88F7-9C4E32A8FFD0}" presName="root" presStyleCnt="0">
        <dgm:presLayoutVars>
          <dgm:dir/>
          <dgm:resizeHandles val="exact"/>
        </dgm:presLayoutVars>
      </dgm:prSet>
      <dgm:spPr/>
    </dgm:pt>
    <dgm:pt modelId="{8FDDDFFA-111D-4D80-855D-FAE3D7D1197B}" type="pres">
      <dgm:prSet presAssocID="{0AAA5486-1A1B-48FB-8B31-17EA3CD56168}" presName="compNode" presStyleCnt="0"/>
      <dgm:spPr/>
    </dgm:pt>
    <dgm:pt modelId="{EFB1586B-0858-4A85-AEA7-A2B8C2590B86}" type="pres">
      <dgm:prSet presAssocID="{0AAA5486-1A1B-48FB-8B31-17EA3CD56168}" presName="bgRect" presStyleLbl="bgShp" presStyleIdx="0" presStyleCnt="3"/>
      <dgm:spPr/>
    </dgm:pt>
    <dgm:pt modelId="{9E90AFE4-47B7-4103-92CC-35B72C24C03B}" type="pres">
      <dgm:prSet presAssocID="{0AAA5486-1A1B-48FB-8B31-17EA3CD561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pcorn"/>
        </a:ext>
      </dgm:extLst>
    </dgm:pt>
    <dgm:pt modelId="{26FFB353-DC72-4A66-B84A-CBB2C99222D1}" type="pres">
      <dgm:prSet presAssocID="{0AAA5486-1A1B-48FB-8B31-17EA3CD56168}" presName="spaceRect" presStyleCnt="0"/>
      <dgm:spPr/>
    </dgm:pt>
    <dgm:pt modelId="{5E923FB6-DF4F-4D4B-94AF-78C90B306325}" type="pres">
      <dgm:prSet presAssocID="{0AAA5486-1A1B-48FB-8B31-17EA3CD56168}" presName="parTx" presStyleLbl="revTx" presStyleIdx="0" presStyleCnt="3">
        <dgm:presLayoutVars>
          <dgm:chMax val="0"/>
          <dgm:chPref val="0"/>
        </dgm:presLayoutVars>
      </dgm:prSet>
      <dgm:spPr/>
    </dgm:pt>
    <dgm:pt modelId="{D7FBFFE5-9473-4D2C-B707-6021D94934DD}" type="pres">
      <dgm:prSet presAssocID="{78C58AC0-E443-49DD-8A4C-F0E7F3E3D906}" presName="sibTrans" presStyleCnt="0"/>
      <dgm:spPr/>
    </dgm:pt>
    <dgm:pt modelId="{AB54CCB7-FB4B-4432-A420-3F35DF15F435}" type="pres">
      <dgm:prSet presAssocID="{6C2E55C3-0E8C-4A76-9DC9-170694017565}" presName="compNode" presStyleCnt="0"/>
      <dgm:spPr/>
    </dgm:pt>
    <dgm:pt modelId="{CF545E60-BB31-41B6-8B80-E8C7CF406A17}" type="pres">
      <dgm:prSet presAssocID="{6C2E55C3-0E8C-4A76-9DC9-170694017565}" presName="bgRect" presStyleLbl="bgShp" presStyleIdx="1" presStyleCnt="3"/>
      <dgm:spPr/>
    </dgm:pt>
    <dgm:pt modelId="{53F2F8A7-430B-4077-B5E3-CFB75B79A610}" type="pres">
      <dgm:prSet presAssocID="{6C2E55C3-0E8C-4A76-9DC9-1706940175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rtual RealityHeadset"/>
        </a:ext>
      </dgm:extLst>
    </dgm:pt>
    <dgm:pt modelId="{598763C0-2F61-49D5-B90F-B365EAAD31D9}" type="pres">
      <dgm:prSet presAssocID="{6C2E55C3-0E8C-4A76-9DC9-170694017565}" presName="spaceRect" presStyleCnt="0"/>
      <dgm:spPr/>
    </dgm:pt>
    <dgm:pt modelId="{086B7311-8C2B-4E90-A740-D545CED6A093}" type="pres">
      <dgm:prSet presAssocID="{6C2E55C3-0E8C-4A76-9DC9-170694017565}" presName="parTx" presStyleLbl="revTx" presStyleIdx="1" presStyleCnt="3">
        <dgm:presLayoutVars>
          <dgm:chMax val="0"/>
          <dgm:chPref val="0"/>
        </dgm:presLayoutVars>
      </dgm:prSet>
      <dgm:spPr/>
    </dgm:pt>
    <dgm:pt modelId="{A03012EA-7F49-41DB-95D7-6CA24B35BC51}" type="pres">
      <dgm:prSet presAssocID="{73961F54-5A64-4D36-A3F5-966DA4866E4A}" presName="sibTrans" presStyleCnt="0"/>
      <dgm:spPr/>
    </dgm:pt>
    <dgm:pt modelId="{90026309-949A-4E61-8E9E-3C52E3DC99D7}" type="pres">
      <dgm:prSet presAssocID="{E1D1EA21-892C-44F0-9FAC-F34CCB0029F7}" presName="compNode" presStyleCnt="0"/>
      <dgm:spPr/>
    </dgm:pt>
    <dgm:pt modelId="{5B0FE82F-2A1E-4B5C-A051-260EEB0DFF90}" type="pres">
      <dgm:prSet presAssocID="{E1D1EA21-892C-44F0-9FAC-F34CCB0029F7}" presName="bgRect" presStyleLbl="bgShp" presStyleIdx="2" presStyleCnt="3"/>
      <dgm:spPr/>
    </dgm:pt>
    <dgm:pt modelId="{057C9DA9-7CCC-4456-AC0A-EF5AE78D5C51}" type="pres">
      <dgm:prSet presAssocID="{E1D1EA21-892C-44F0-9FAC-F34CCB0029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7EFE6DA-1FAE-4540-B2B6-42164023D0BD}" type="pres">
      <dgm:prSet presAssocID="{E1D1EA21-892C-44F0-9FAC-F34CCB0029F7}" presName="spaceRect" presStyleCnt="0"/>
      <dgm:spPr/>
    </dgm:pt>
    <dgm:pt modelId="{789B27AD-6A08-4E3C-B8D3-115EAC66A8DF}" type="pres">
      <dgm:prSet presAssocID="{E1D1EA21-892C-44F0-9FAC-F34CCB0029F7}" presName="parTx" presStyleLbl="revTx" presStyleIdx="2" presStyleCnt="3">
        <dgm:presLayoutVars>
          <dgm:chMax val="0"/>
          <dgm:chPref val="0"/>
        </dgm:presLayoutVars>
      </dgm:prSet>
      <dgm:spPr/>
    </dgm:pt>
  </dgm:ptLst>
  <dgm:cxnLst>
    <dgm:cxn modelId="{619EB704-86E4-43A7-BE67-8F21DCC9F396}" type="presOf" srcId="{E1D1EA21-892C-44F0-9FAC-F34CCB0029F7}" destId="{789B27AD-6A08-4E3C-B8D3-115EAC66A8DF}" srcOrd="0" destOrd="0" presId="urn:microsoft.com/office/officeart/2018/2/layout/IconVerticalSolidList"/>
    <dgm:cxn modelId="{E40C0323-CA33-454A-9913-C3A38AD493AF}" srcId="{63ED3AA5-762C-4CBE-88F7-9C4E32A8FFD0}" destId="{E1D1EA21-892C-44F0-9FAC-F34CCB0029F7}" srcOrd="2" destOrd="0" parTransId="{B5F3F7E3-22B1-452A-808A-1A06D70B5B85}" sibTransId="{4C2DB003-E84E-483B-B2A7-FBB0B4FC7061}"/>
    <dgm:cxn modelId="{8E539269-5D11-4B36-98E3-7CD1B02E5571}" type="presOf" srcId="{6C2E55C3-0E8C-4A76-9DC9-170694017565}" destId="{086B7311-8C2B-4E90-A740-D545CED6A093}" srcOrd="0" destOrd="0" presId="urn:microsoft.com/office/officeart/2018/2/layout/IconVerticalSolidList"/>
    <dgm:cxn modelId="{53995F6C-8707-4285-B3C4-CE4482B966C4}" srcId="{63ED3AA5-762C-4CBE-88F7-9C4E32A8FFD0}" destId="{0AAA5486-1A1B-48FB-8B31-17EA3CD56168}" srcOrd="0" destOrd="0" parTransId="{7B2A5364-6AFF-4C97-A29A-80EDB3FF3937}" sibTransId="{78C58AC0-E443-49DD-8A4C-F0E7F3E3D906}"/>
    <dgm:cxn modelId="{7654734E-D98A-4735-8F8F-CBF09CC20888}" type="presOf" srcId="{0AAA5486-1A1B-48FB-8B31-17EA3CD56168}" destId="{5E923FB6-DF4F-4D4B-94AF-78C90B306325}" srcOrd="0" destOrd="0" presId="urn:microsoft.com/office/officeart/2018/2/layout/IconVerticalSolidList"/>
    <dgm:cxn modelId="{5FB77179-485F-47E4-8532-4BFA69294E6E}" srcId="{63ED3AA5-762C-4CBE-88F7-9C4E32A8FFD0}" destId="{6C2E55C3-0E8C-4A76-9DC9-170694017565}" srcOrd="1" destOrd="0" parTransId="{55A7CF4B-0C7F-4210-8F6F-09676D88F559}" sibTransId="{73961F54-5A64-4D36-A3F5-966DA4866E4A}"/>
    <dgm:cxn modelId="{5B3E8DC6-F222-43A5-B6B2-0EE77CD93B56}" type="presOf" srcId="{63ED3AA5-762C-4CBE-88F7-9C4E32A8FFD0}" destId="{231C94C9-505F-4857-A8AF-90AF14EA3090}" srcOrd="0" destOrd="0" presId="urn:microsoft.com/office/officeart/2018/2/layout/IconVerticalSolidList"/>
    <dgm:cxn modelId="{94E97F17-0BF2-45F1-AABE-5C857639D424}" type="presParOf" srcId="{231C94C9-505F-4857-A8AF-90AF14EA3090}" destId="{8FDDDFFA-111D-4D80-855D-FAE3D7D1197B}" srcOrd="0" destOrd="0" presId="urn:microsoft.com/office/officeart/2018/2/layout/IconVerticalSolidList"/>
    <dgm:cxn modelId="{7C6E516F-3A6C-46B0-91FB-06A1DEDFA65F}" type="presParOf" srcId="{8FDDDFFA-111D-4D80-855D-FAE3D7D1197B}" destId="{EFB1586B-0858-4A85-AEA7-A2B8C2590B86}" srcOrd="0" destOrd="0" presId="urn:microsoft.com/office/officeart/2018/2/layout/IconVerticalSolidList"/>
    <dgm:cxn modelId="{6A87C28E-AFA2-4C87-AFAE-AE6A51CC9553}" type="presParOf" srcId="{8FDDDFFA-111D-4D80-855D-FAE3D7D1197B}" destId="{9E90AFE4-47B7-4103-92CC-35B72C24C03B}" srcOrd="1" destOrd="0" presId="urn:microsoft.com/office/officeart/2018/2/layout/IconVerticalSolidList"/>
    <dgm:cxn modelId="{A92893DF-7E55-4114-AA27-1F75BE625250}" type="presParOf" srcId="{8FDDDFFA-111D-4D80-855D-FAE3D7D1197B}" destId="{26FFB353-DC72-4A66-B84A-CBB2C99222D1}" srcOrd="2" destOrd="0" presId="urn:microsoft.com/office/officeart/2018/2/layout/IconVerticalSolidList"/>
    <dgm:cxn modelId="{6FF627F5-9235-409F-AFA9-D1166544FDB6}" type="presParOf" srcId="{8FDDDFFA-111D-4D80-855D-FAE3D7D1197B}" destId="{5E923FB6-DF4F-4D4B-94AF-78C90B306325}" srcOrd="3" destOrd="0" presId="urn:microsoft.com/office/officeart/2018/2/layout/IconVerticalSolidList"/>
    <dgm:cxn modelId="{B7D6E10D-FF1A-42A6-BF45-838C9F0173D6}" type="presParOf" srcId="{231C94C9-505F-4857-A8AF-90AF14EA3090}" destId="{D7FBFFE5-9473-4D2C-B707-6021D94934DD}" srcOrd="1" destOrd="0" presId="urn:microsoft.com/office/officeart/2018/2/layout/IconVerticalSolidList"/>
    <dgm:cxn modelId="{5E54B90C-C92F-4928-A8B4-CCFCEB66157F}" type="presParOf" srcId="{231C94C9-505F-4857-A8AF-90AF14EA3090}" destId="{AB54CCB7-FB4B-4432-A420-3F35DF15F435}" srcOrd="2" destOrd="0" presId="urn:microsoft.com/office/officeart/2018/2/layout/IconVerticalSolidList"/>
    <dgm:cxn modelId="{1C607A1C-AF40-48C6-87FD-0FD40B70A967}" type="presParOf" srcId="{AB54CCB7-FB4B-4432-A420-3F35DF15F435}" destId="{CF545E60-BB31-41B6-8B80-E8C7CF406A17}" srcOrd="0" destOrd="0" presId="urn:microsoft.com/office/officeart/2018/2/layout/IconVerticalSolidList"/>
    <dgm:cxn modelId="{AAE869F0-75AB-439C-88AD-35473FA56A62}" type="presParOf" srcId="{AB54CCB7-FB4B-4432-A420-3F35DF15F435}" destId="{53F2F8A7-430B-4077-B5E3-CFB75B79A610}" srcOrd="1" destOrd="0" presId="urn:microsoft.com/office/officeart/2018/2/layout/IconVerticalSolidList"/>
    <dgm:cxn modelId="{9F6EB8D1-ED18-4C08-98D4-CF105B9C76A9}" type="presParOf" srcId="{AB54CCB7-FB4B-4432-A420-3F35DF15F435}" destId="{598763C0-2F61-49D5-B90F-B365EAAD31D9}" srcOrd="2" destOrd="0" presId="urn:microsoft.com/office/officeart/2018/2/layout/IconVerticalSolidList"/>
    <dgm:cxn modelId="{CC1E12E2-D972-4349-8885-C87DB92F857C}" type="presParOf" srcId="{AB54CCB7-FB4B-4432-A420-3F35DF15F435}" destId="{086B7311-8C2B-4E90-A740-D545CED6A093}" srcOrd="3" destOrd="0" presId="urn:microsoft.com/office/officeart/2018/2/layout/IconVerticalSolidList"/>
    <dgm:cxn modelId="{F9B49562-01DB-483E-BD40-2757F8587E8E}" type="presParOf" srcId="{231C94C9-505F-4857-A8AF-90AF14EA3090}" destId="{A03012EA-7F49-41DB-95D7-6CA24B35BC51}" srcOrd="3" destOrd="0" presId="urn:microsoft.com/office/officeart/2018/2/layout/IconVerticalSolidList"/>
    <dgm:cxn modelId="{737A3842-459C-4E0F-971A-138EDA234399}" type="presParOf" srcId="{231C94C9-505F-4857-A8AF-90AF14EA3090}" destId="{90026309-949A-4E61-8E9E-3C52E3DC99D7}" srcOrd="4" destOrd="0" presId="urn:microsoft.com/office/officeart/2018/2/layout/IconVerticalSolidList"/>
    <dgm:cxn modelId="{48EB5E8E-A6E9-477D-9EB7-6873D3E18E2B}" type="presParOf" srcId="{90026309-949A-4E61-8E9E-3C52E3DC99D7}" destId="{5B0FE82F-2A1E-4B5C-A051-260EEB0DFF90}" srcOrd="0" destOrd="0" presId="urn:microsoft.com/office/officeart/2018/2/layout/IconVerticalSolidList"/>
    <dgm:cxn modelId="{E088DB3E-E398-40BD-A713-81784D1F8C5E}" type="presParOf" srcId="{90026309-949A-4E61-8E9E-3C52E3DC99D7}" destId="{057C9DA9-7CCC-4456-AC0A-EF5AE78D5C51}" srcOrd="1" destOrd="0" presId="urn:microsoft.com/office/officeart/2018/2/layout/IconVerticalSolidList"/>
    <dgm:cxn modelId="{CA879C8F-D7E1-46A5-9023-D8E92B554EA2}" type="presParOf" srcId="{90026309-949A-4E61-8E9E-3C52E3DC99D7}" destId="{47EFE6DA-1FAE-4540-B2B6-42164023D0BD}" srcOrd="2" destOrd="0" presId="urn:microsoft.com/office/officeart/2018/2/layout/IconVerticalSolidList"/>
    <dgm:cxn modelId="{2864B72C-2F1F-4D35-9AC5-D7411CE30A89}" type="presParOf" srcId="{90026309-949A-4E61-8E9E-3C52E3DC99D7}" destId="{789B27AD-6A08-4E3C-B8D3-115EAC66A8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56781-DB44-4600-8CE3-8B230277B680}"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F7B3031A-9DC9-4667-8BED-E9280ED9743A}">
      <dgm:prSet/>
      <dgm:spPr/>
      <dgm:t>
        <a:bodyPr/>
        <a:lstStyle/>
        <a:p>
          <a:r>
            <a:rPr lang="en-US"/>
            <a:t>Left, right, jump, double jump</a:t>
          </a:r>
        </a:p>
      </dgm:t>
    </dgm:pt>
    <dgm:pt modelId="{FBCBA2C4-8FC3-4653-9C80-385A4F12B916}" type="parTrans" cxnId="{9001BEDF-4D6E-4EF7-94BA-BB3288D62D9A}">
      <dgm:prSet/>
      <dgm:spPr/>
      <dgm:t>
        <a:bodyPr/>
        <a:lstStyle/>
        <a:p>
          <a:endParaRPr lang="en-US"/>
        </a:p>
      </dgm:t>
    </dgm:pt>
    <dgm:pt modelId="{D01A6DAB-A5E8-41BC-9C3E-14AE64202D7D}" type="sibTrans" cxnId="{9001BEDF-4D6E-4EF7-94BA-BB3288D62D9A}">
      <dgm:prSet/>
      <dgm:spPr/>
      <dgm:t>
        <a:bodyPr/>
        <a:lstStyle/>
        <a:p>
          <a:endParaRPr lang="en-US"/>
        </a:p>
      </dgm:t>
    </dgm:pt>
    <dgm:pt modelId="{52BB14C6-DEB4-4C3D-BEA0-AD1E7DE23CC7}">
      <dgm:prSet/>
      <dgm:spPr/>
      <dgm:t>
        <a:bodyPr/>
        <a:lstStyle/>
        <a:p>
          <a:r>
            <a:rPr lang="en-US"/>
            <a:t>Power ups for speed and jump boost</a:t>
          </a:r>
        </a:p>
      </dgm:t>
    </dgm:pt>
    <dgm:pt modelId="{AC3874D9-D9D4-47DA-A8B4-3E8709A980ED}" type="parTrans" cxnId="{A0B5C122-5361-4603-B802-AD7949D08DB1}">
      <dgm:prSet/>
      <dgm:spPr/>
      <dgm:t>
        <a:bodyPr/>
        <a:lstStyle/>
        <a:p>
          <a:endParaRPr lang="en-US"/>
        </a:p>
      </dgm:t>
    </dgm:pt>
    <dgm:pt modelId="{1173BDD9-BBBC-45EF-A48F-B494F1D0C8D9}" type="sibTrans" cxnId="{A0B5C122-5361-4603-B802-AD7949D08DB1}">
      <dgm:prSet/>
      <dgm:spPr/>
      <dgm:t>
        <a:bodyPr/>
        <a:lstStyle/>
        <a:p>
          <a:endParaRPr lang="en-US"/>
        </a:p>
      </dgm:t>
    </dgm:pt>
    <dgm:pt modelId="{2262D4D4-F69F-4B0A-AE0F-F39B7A55AAB7}">
      <dgm:prSet/>
      <dgm:spPr/>
      <dgm:t>
        <a:bodyPr/>
        <a:lstStyle/>
        <a:p>
          <a:r>
            <a:rPr lang="en-US"/>
            <a:t>Traps including spikes and Saws </a:t>
          </a:r>
        </a:p>
      </dgm:t>
    </dgm:pt>
    <dgm:pt modelId="{7EE67941-03D7-4D9D-86F1-60D973905B0F}" type="parTrans" cxnId="{B689B32A-7DBC-4DB3-9ADF-FB74DD713F1C}">
      <dgm:prSet/>
      <dgm:spPr/>
      <dgm:t>
        <a:bodyPr/>
        <a:lstStyle/>
        <a:p>
          <a:endParaRPr lang="en-US"/>
        </a:p>
      </dgm:t>
    </dgm:pt>
    <dgm:pt modelId="{C86C567C-25E8-4607-8EB8-2AA36C4B7D7A}" type="sibTrans" cxnId="{B689B32A-7DBC-4DB3-9ADF-FB74DD713F1C}">
      <dgm:prSet/>
      <dgm:spPr/>
      <dgm:t>
        <a:bodyPr/>
        <a:lstStyle/>
        <a:p>
          <a:endParaRPr lang="en-US"/>
        </a:p>
      </dgm:t>
    </dgm:pt>
    <dgm:pt modelId="{1169392C-243F-4820-94A0-CDB5C744B95A}">
      <dgm:prSet/>
      <dgm:spPr/>
      <dgm:t>
        <a:bodyPr/>
        <a:lstStyle/>
        <a:p>
          <a:r>
            <a:rPr lang="en-US"/>
            <a:t>Player Combat System and weapon system</a:t>
          </a:r>
        </a:p>
      </dgm:t>
    </dgm:pt>
    <dgm:pt modelId="{C2DA3D47-EC6F-4D68-A0AA-224B75322B80}" type="parTrans" cxnId="{383D0D1C-848E-4118-8F84-95831C88ADC7}">
      <dgm:prSet/>
      <dgm:spPr/>
      <dgm:t>
        <a:bodyPr/>
        <a:lstStyle/>
        <a:p>
          <a:endParaRPr lang="en-US"/>
        </a:p>
      </dgm:t>
    </dgm:pt>
    <dgm:pt modelId="{816C3D22-B504-4AAC-A0F4-938A6798C076}" type="sibTrans" cxnId="{383D0D1C-848E-4118-8F84-95831C88ADC7}">
      <dgm:prSet/>
      <dgm:spPr/>
      <dgm:t>
        <a:bodyPr/>
        <a:lstStyle/>
        <a:p>
          <a:endParaRPr lang="en-US"/>
        </a:p>
      </dgm:t>
    </dgm:pt>
    <dgm:pt modelId="{1749E85B-568B-4DAF-A0A9-2A3F353B6E32}">
      <dgm:prSet/>
      <dgm:spPr/>
      <dgm:t>
        <a:bodyPr/>
        <a:lstStyle/>
        <a:p>
          <a:r>
            <a:rPr lang="en-US"/>
            <a:t>Two levels each with different challenges and terrain</a:t>
          </a:r>
        </a:p>
      </dgm:t>
    </dgm:pt>
    <dgm:pt modelId="{9D5FCCE2-BFCA-440B-82CC-C4BCF22B6B94}" type="parTrans" cxnId="{3EEB6263-2B98-4C68-9E51-E2D8ED6CBC40}">
      <dgm:prSet/>
      <dgm:spPr/>
      <dgm:t>
        <a:bodyPr/>
        <a:lstStyle/>
        <a:p>
          <a:endParaRPr lang="en-US"/>
        </a:p>
      </dgm:t>
    </dgm:pt>
    <dgm:pt modelId="{5DB66A9D-28F4-4A37-B89A-D9560E7B052D}" type="sibTrans" cxnId="{3EEB6263-2B98-4C68-9E51-E2D8ED6CBC40}">
      <dgm:prSet/>
      <dgm:spPr/>
      <dgm:t>
        <a:bodyPr/>
        <a:lstStyle/>
        <a:p>
          <a:endParaRPr lang="en-US"/>
        </a:p>
      </dgm:t>
    </dgm:pt>
    <dgm:pt modelId="{7B5A55C6-5386-43E7-B216-DFB7BD17CD71}">
      <dgm:prSet/>
      <dgm:spPr/>
      <dgm:t>
        <a:bodyPr/>
        <a:lstStyle/>
        <a:p>
          <a:r>
            <a:rPr lang="en-US"/>
            <a:t>UI for main menu, end menu and pause Menu</a:t>
          </a:r>
        </a:p>
      </dgm:t>
    </dgm:pt>
    <dgm:pt modelId="{705E3A97-CFF8-4E36-BF92-9746E7EC51A0}" type="parTrans" cxnId="{39A5E379-191E-41C8-AB39-A3AFF0DBADEF}">
      <dgm:prSet/>
      <dgm:spPr/>
      <dgm:t>
        <a:bodyPr/>
        <a:lstStyle/>
        <a:p>
          <a:endParaRPr lang="en-US"/>
        </a:p>
      </dgm:t>
    </dgm:pt>
    <dgm:pt modelId="{CB19EADB-D365-42E2-846D-A7A9E9ADDE1A}" type="sibTrans" cxnId="{39A5E379-191E-41C8-AB39-A3AFF0DBADEF}">
      <dgm:prSet/>
      <dgm:spPr/>
      <dgm:t>
        <a:bodyPr/>
        <a:lstStyle/>
        <a:p>
          <a:endParaRPr lang="en-US"/>
        </a:p>
      </dgm:t>
    </dgm:pt>
    <dgm:pt modelId="{859727CC-4725-48FB-A6CE-BF088DF39038}">
      <dgm:prSet/>
      <dgm:spPr/>
      <dgm:t>
        <a:bodyPr/>
        <a:lstStyle/>
        <a:p>
          <a:r>
            <a:rPr lang="en-US"/>
            <a:t>Player Health, Enemy Health, </a:t>
          </a:r>
        </a:p>
      </dgm:t>
    </dgm:pt>
    <dgm:pt modelId="{A340DE08-7F5A-4542-9913-1C0F5F6A52EB}" type="parTrans" cxnId="{CE3F5E69-2148-4A3A-8644-CB0398D65BBC}">
      <dgm:prSet/>
      <dgm:spPr/>
      <dgm:t>
        <a:bodyPr/>
        <a:lstStyle/>
        <a:p>
          <a:endParaRPr lang="en-US"/>
        </a:p>
      </dgm:t>
    </dgm:pt>
    <dgm:pt modelId="{D5C28DEB-E1AD-463F-B0ED-7ABC98D5431C}" type="sibTrans" cxnId="{CE3F5E69-2148-4A3A-8644-CB0398D65BBC}">
      <dgm:prSet/>
      <dgm:spPr/>
      <dgm:t>
        <a:bodyPr/>
        <a:lstStyle/>
        <a:p>
          <a:endParaRPr lang="en-US"/>
        </a:p>
      </dgm:t>
    </dgm:pt>
    <dgm:pt modelId="{255CD309-9967-4703-9ECE-40E96DB0123E}">
      <dgm:prSet/>
      <dgm:spPr/>
      <dgm:t>
        <a:bodyPr/>
        <a:lstStyle/>
        <a:p>
          <a:r>
            <a:rPr lang="en-US"/>
            <a:t>Music and sound effects</a:t>
          </a:r>
        </a:p>
      </dgm:t>
    </dgm:pt>
    <dgm:pt modelId="{8A13B1A6-4D14-41FD-9333-7450B465B9F4}" type="parTrans" cxnId="{6CF94147-C439-4EE9-9A90-69563691298F}">
      <dgm:prSet/>
      <dgm:spPr/>
      <dgm:t>
        <a:bodyPr/>
        <a:lstStyle/>
        <a:p>
          <a:endParaRPr lang="en-US"/>
        </a:p>
      </dgm:t>
    </dgm:pt>
    <dgm:pt modelId="{2751F06A-C23B-4AA9-AC52-8158D3301918}" type="sibTrans" cxnId="{6CF94147-C439-4EE9-9A90-69563691298F}">
      <dgm:prSet/>
      <dgm:spPr/>
      <dgm:t>
        <a:bodyPr/>
        <a:lstStyle/>
        <a:p>
          <a:endParaRPr lang="en-US"/>
        </a:p>
      </dgm:t>
    </dgm:pt>
    <dgm:pt modelId="{1C9C9ACF-61EB-42CB-AD0B-7FFB39C3B7AB}">
      <dgm:prSet/>
      <dgm:spPr/>
      <dgm:t>
        <a:bodyPr/>
        <a:lstStyle/>
        <a:p>
          <a:r>
            <a:rPr lang="en-US"/>
            <a:t>It’s a cross platform Game with works both on PC and mobile.</a:t>
          </a:r>
        </a:p>
      </dgm:t>
    </dgm:pt>
    <dgm:pt modelId="{A271410D-6F3A-41F0-A355-79BBE9C6C369}" type="parTrans" cxnId="{432601CC-D85B-4667-B8E1-151AA35FFDAC}">
      <dgm:prSet/>
      <dgm:spPr/>
      <dgm:t>
        <a:bodyPr/>
        <a:lstStyle/>
        <a:p>
          <a:endParaRPr lang="en-US"/>
        </a:p>
      </dgm:t>
    </dgm:pt>
    <dgm:pt modelId="{985A204C-8B8A-4DF0-9EB2-FFE3E6D50449}" type="sibTrans" cxnId="{432601CC-D85B-4667-B8E1-151AA35FFDAC}">
      <dgm:prSet/>
      <dgm:spPr/>
      <dgm:t>
        <a:bodyPr/>
        <a:lstStyle/>
        <a:p>
          <a:endParaRPr lang="en-US"/>
        </a:p>
      </dgm:t>
    </dgm:pt>
    <dgm:pt modelId="{FBFC6127-C4B3-4ECD-9491-9DFE5C889729}">
      <dgm:prSet/>
      <dgm:spPr/>
      <dgm:t>
        <a:bodyPr/>
        <a:lstStyle/>
        <a:p>
          <a:r>
            <a:rPr lang="en-US"/>
            <a:t>You have a option to play as different character through player selection menu</a:t>
          </a:r>
        </a:p>
      </dgm:t>
    </dgm:pt>
    <dgm:pt modelId="{D8D3CA4B-7F9D-4F23-9292-AFB6DFCBB957}" type="parTrans" cxnId="{A3E1D37A-298C-4317-A438-287F9AD60DBB}">
      <dgm:prSet/>
      <dgm:spPr/>
      <dgm:t>
        <a:bodyPr/>
        <a:lstStyle/>
        <a:p>
          <a:endParaRPr lang="en-US"/>
        </a:p>
      </dgm:t>
    </dgm:pt>
    <dgm:pt modelId="{9C79609C-12F2-4CC8-B03B-367EFC1D439E}" type="sibTrans" cxnId="{A3E1D37A-298C-4317-A438-287F9AD60DBB}">
      <dgm:prSet/>
      <dgm:spPr/>
      <dgm:t>
        <a:bodyPr/>
        <a:lstStyle/>
        <a:p>
          <a:endParaRPr lang="en-US"/>
        </a:p>
      </dgm:t>
    </dgm:pt>
    <dgm:pt modelId="{B5512D7E-B8AD-431F-A766-3F8765FC3210}" type="pres">
      <dgm:prSet presAssocID="{BCF56781-DB44-4600-8CE3-8B230277B680}" presName="Name0" presStyleCnt="0">
        <dgm:presLayoutVars>
          <dgm:dir/>
          <dgm:resizeHandles val="exact"/>
        </dgm:presLayoutVars>
      </dgm:prSet>
      <dgm:spPr/>
    </dgm:pt>
    <dgm:pt modelId="{F6DD761D-CA37-4E77-B2E1-974FF18906AC}" type="pres">
      <dgm:prSet presAssocID="{F7B3031A-9DC9-4667-8BED-E9280ED9743A}" presName="node" presStyleLbl="node1" presStyleIdx="0" presStyleCnt="10">
        <dgm:presLayoutVars>
          <dgm:bulletEnabled val="1"/>
        </dgm:presLayoutVars>
      </dgm:prSet>
      <dgm:spPr/>
    </dgm:pt>
    <dgm:pt modelId="{48F1EEA5-0A39-4BC4-8F8D-D29D88BF4AAB}" type="pres">
      <dgm:prSet presAssocID="{D01A6DAB-A5E8-41BC-9C3E-14AE64202D7D}" presName="sibTrans" presStyleLbl="sibTrans1D1" presStyleIdx="0" presStyleCnt="9"/>
      <dgm:spPr/>
    </dgm:pt>
    <dgm:pt modelId="{10A10AAE-19D1-4BE0-A1B9-A489D1B94981}" type="pres">
      <dgm:prSet presAssocID="{D01A6DAB-A5E8-41BC-9C3E-14AE64202D7D}" presName="connectorText" presStyleLbl="sibTrans1D1" presStyleIdx="0" presStyleCnt="9"/>
      <dgm:spPr/>
    </dgm:pt>
    <dgm:pt modelId="{1ADC734F-C5CB-4031-AB0D-A069E424EF68}" type="pres">
      <dgm:prSet presAssocID="{52BB14C6-DEB4-4C3D-BEA0-AD1E7DE23CC7}" presName="node" presStyleLbl="node1" presStyleIdx="1" presStyleCnt="10">
        <dgm:presLayoutVars>
          <dgm:bulletEnabled val="1"/>
        </dgm:presLayoutVars>
      </dgm:prSet>
      <dgm:spPr/>
    </dgm:pt>
    <dgm:pt modelId="{4ABF9A31-58EE-41CC-BFA9-11250D0AB898}" type="pres">
      <dgm:prSet presAssocID="{1173BDD9-BBBC-45EF-A48F-B494F1D0C8D9}" presName="sibTrans" presStyleLbl="sibTrans1D1" presStyleIdx="1" presStyleCnt="9"/>
      <dgm:spPr/>
    </dgm:pt>
    <dgm:pt modelId="{5E2BF6A6-3A2A-4202-AB70-758ABA5E6A6A}" type="pres">
      <dgm:prSet presAssocID="{1173BDD9-BBBC-45EF-A48F-B494F1D0C8D9}" presName="connectorText" presStyleLbl="sibTrans1D1" presStyleIdx="1" presStyleCnt="9"/>
      <dgm:spPr/>
    </dgm:pt>
    <dgm:pt modelId="{7E12B71D-0C5B-43C9-B339-916E9D6A7252}" type="pres">
      <dgm:prSet presAssocID="{2262D4D4-F69F-4B0A-AE0F-F39B7A55AAB7}" presName="node" presStyleLbl="node1" presStyleIdx="2" presStyleCnt="10">
        <dgm:presLayoutVars>
          <dgm:bulletEnabled val="1"/>
        </dgm:presLayoutVars>
      </dgm:prSet>
      <dgm:spPr/>
    </dgm:pt>
    <dgm:pt modelId="{D25E96BB-7608-4016-8420-B1069278BAA9}" type="pres">
      <dgm:prSet presAssocID="{C86C567C-25E8-4607-8EB8-2AA36C4B7D7A}" presName="sibTrans" presStyleLbl="sibTrans1D1" presStyleIdx="2" presStyleCnt="9"/>
      <dgm:spPr/>
    </dgm:pt>
    <dgm:pt modelId="{BEDF0EB7-5456-4599-9774-7E6F364D7FEB}" type="pres">
      <dgm:prSet presAssocID="{C86C567C-25E8-4607-8EB8-2AA36C4B7D7A}" presName="connectorText" presStyleLbl="sibTrans1D1" presStyleIdx="2" presStyleCnt="9"/>
      <dgm:spPr/>
    </dgm:pt>
    <dgm:pt modelId="{A02B4890-5B64-4926-9044-A528BC7D9253}" type="pres">
      <dgm:prSet presAssocID="{1169392C-243F-4820-94A0-CDB5C744B95A}" presName="node" presStyleLbl="node1" presStyleIdx="3" presStyleCnt="10">
        <dgm:presLayoutVars>
          <dgm:bulletEnabled val="1"/>
        </dgm:presLayoutVars>
      </dgm:prSet>
      <dgm:spPr/>
    </dgm:pt>
    <dgm:pt modelId="{B3572717-B0AB-4E1B-A8C0-76D60F81AD29}" type="pres">
      <dgm:prSet presAssocID="{816C3D22-B504-4AAC-A0F4-938A6798C076}" presName="sibTrans" presStyleLbl="sibTrans1D1" presStyleIdx="3" presStyleCnt="9"/>
      <dgm:spPr/>
    </dgm:pt>
    <dgm:pt modelId="{FDA0BEEF-7AE4-4E3C-9F07-2F75265F2075}" type="pres">
      <dgm:prSet presAssocID="{816C3D22-B504-4AAC-A0F4-938A6798C076}" presName="connectorText" presStyleLbl="sibTrans1D1" presStyleIdx="3" presStyleCnt="9"/>
      <dgm:spPr/>
    </dgm:pt>
    <dgm:pt modelId="{0D994A72-AA22-4ACB-A707-8D29491DF474}" type="pres">
      <dgm:prSet presAssocID="{1749E85B-568B-4DAF-A0A9-2A3F353B6E32}" presName="node" presStyleLbl="node1" presStyleIdx="4" presStyleCnt="10">
        <dgm:presLayoutVars>
          <dgm:bulletEnabled val="1"/>
        </dgm:presLayoutVars>
      </dgm:prSet>
      <dgm:spPr/>
    </dgm:pt>
    <dgm:pt modelId="{9EEE7EAC-B0FB-46C9-A087-050010C99BE5}" type="pres">
      <dgm:prSet presAssocID="{5DB66A9D-28F4-4A37-B89A-D9560E7B052D}" presName="sibTrans" presStyleLbl="sibTrans1D1" presStyleIdx="4" presStyleCnt="9"/>
      <dgm:spPr/>
    </dgm:pt>
    <dgm:pt modelId="{589A5355-1CD2-4D39-B3F0-C5A9A7ED5BD8}" type="pres">
      <dgm:prSet presAssocID="{5DB66A9D-28F4-4A37-B89A-D9560E7B052D}" presName="connectorText" presStyleLbl="sibTrans1D1" presStyleIdx="4" presStyleCnt="9"/>
      <dgm:spPr/>
    </dgm:pt>
    <dgm:pt modelId="{76CF134B-A031-4C3B-B784-E4A939D17D4F}" type="pres">
      <dgm:prSet presAssocID="{7B5A55C6-5386-43E7-B216-DFB7BD17CD71}" presName="node" presStyleLbl="node1" presStyleIdx="5" presStyleCnt="10">
        <dgm:presLayoutVars>
          <dgm:bulletEnabled val="1"/>
        </dgm:presLayoutVars>
      </dgm:prSet>
      <dgm:spPr/>
    </dgm:pt>
    <dgm:pt modelId="{C7318836-B50C-429B-9B8E-7DDCA7509483}" type="pres">
      <dgm:prSet presAssocID="{CB19EADB-D365-42E2-846D-A7A9E9ADDE1A}" presName="sibTrans" presStyleLbl="sibTrans1D1" presStyleIdx="5" presStyleCnt="9"/>
      <dgm:spPr/>
    </dgm:pt>
    <dgm:pt modelId="{BA350E9C-DBE8-4DDD-BCB4-890F7D13926D}" type="pres">
      <dgm:prSet presAssocID="{CB19EADB-D365-42E2-846D-A7A9E9ADDE1A}" presName="connectorText" presStyleLbl="sibTrans1D1" presStyleIdx="5" presStyleCnt="9"/>
      <dgm:spPr/>
    </dgm:pt>
    <dgm:pt modelId="{27A0F420-D02D-494F-B2B8-222F408CEDCA}" type="pres">
      <dgm:prSet presAssocID="{859727CC-4725-48FB-A6CE-BF088DF39038}" presName="node" presStyleLbl="node1" presStyleIdx="6" presStyleCnt="10">
        <dgm:presLayoutVars>
          <dgm:bulletEnabled val="1"/>
        </dgm:presLayoutVars>
      </dgm:prSet>
      <dgm:spPr/>
    </dgm:pt>
    <dgm:pt modelId="{BE86D554-2F4D-4B08-A99B-6302B4E59A0A}" type="pres">
      <dgm:prSet presAssocID="{D5C28DEB-E1AD-463F-B0ED-7ABC98D5431C}" presName="sibTrans" presStyleLbl="sibTrans1D1" presStyleIdx="6" presStyleCnt="9"/>
      <dgm:spPr/>
    </dgm:pt>
    <dgm:pt modelId="{ED79AC1C-DDCA-4CBF-A272-9B139555997F}" type="pres">
      <dgm:prSet presAssocID="{D5C28DEB-E1AD-463F-B0ED-7ABC98D5431C}" presName="connectorText" presStyleLbl="sibTrans1D1" presStyleIdx="6" presStyleCnt="9"/>
      <dgm:spPr/>
    </dgm:pt>
    <dgm:pt modelId="{4E4091B2-0DB7-4B5E-8F67-FBF251ACB50C}" type="pres">
      <dgm:prSet presAssocID="{255CD309-9967-4703-9ECE-40E96DB0123E}" presName="node" presStyleLbl="node1" presStyleIdx="7" presStyleCnt="10">
        <dgm:presLayoutVars>
          <dgm:bulletEnabled val="1"/>
        </dgm:presLayoutVars>
      </dgm:prSet>
      <dgm:spPr/>
    </dgm:pt>
    <dgm:pt modelId="{81CC12A5-64F8-4B7A-9A11-7FF11B029E92}" type="pres">
      <dgm:prSet presAssocID="{2751F06A-C23B-4AA9-AC52-8158D3301918}" presName="sibTrans" presStyleLbl="sibTrans1D1" presStyleIdx="7" presStyleCnt="9"/>
      <dgm:spPr/>
    </dgm:pt>
    <dgm:pt modelId="{FFDCEE9D-208E-4380-A675-BE43405F7850}" type="pres">
      <dgm:prSet presAssocID="{2751F06A-C23B-4AA9-AC52-8158D3301918}" presName="connectorText" presStyleLbl="sibTrans1D1" presStyleIdx="7" presStyleCnt="9"/>
      <dgm:spPr/>
    </dgm:pt>
    <dgm:pt modelId="{F121308E-6A9F-4DD9-8443-3FB075AC3B66}" type="pres">
      <dgm:prSet presAssocID="{1C9C9ACF-61EB-42CB-AD0B-7FFB39C3B7AB}" presName="node" presStyleLbl="node1" presStyleIdx="8" presStyleCnt="10">
        <dgm:presLayoutVars>
          <dgm:bulletEnabled val="1"/>
        </dgm:presLayoutVars>
      </dgm:prSet>
      <dgm:spPr/>
    </dgm:pt>
    <dgm:pt modelId="{2CAAA76F-56AB-474D-AE39-A66AEF642278}" type="pres">
      <dgm:prSet presAssocID="{985A204C-8B8A-4DF0-9EB2-FFE3E6D50449}" presName="sibTrans" presStyleLbl="sibTrans1D1" presStyleIdx="8" presStyleCnt="9"/>
      <dgm:spPr/>
    </dgm:pt>
    <dgm:pt modelId="{B2D2BAFA-CB03-45E1-8A93-67773F468D98}" type="pres">
      <dgm:prSet presAssocID="{985A204C-8B8A-4DF0-9EB2-FFE3E6D50449}" presName="connectorText" presStyleLbl="sibTrans1D1" presStyleIdx="8" presStyleCnt="9"/>
      <dgm:spPr/>
    </dgm:pt>
    <dgm:pt modelId="{3CD0E2A9-F2F9-4C09-83B7-16199ACAEA89}" type="pres">
      <dgm:prSet presAssocID="{FBFC6127-C4B3-4ECD-9491-9DFE5C889729}" presName="node" presStyleLbl="node1" presStyleIdx="9" presStyleCnt="10">
        <dgm:presLayoutVars>
          <dgm:bulletEnabled val="1"/>
        </dgm:presLayoutVars>
      </dgm:prSet>
      <dgm:spPr/>
    </dgm:pt>
  </dgm:ptLst>
  <dgm:cxnLst>
    <dgm:cxn modelId="{3D9AF018-4F82-4742-836C-1F80476A91CC}" type="presOf" srcId="{859727CC-4725-48FB-A6CE-BF088DF39038}" destId="{27A0F420-D02D-494F-B2B8-222F408CEDCA}" srcOrd="0" destOrd="0" presId="urn:microsoft.com/office/officeart/2016/7/layout/RepeatingBendingProcessNew"/>
    <dgm:cxn modelId="{383D0D1C-848E-4118-8F84-95831C88ADC7}" srcId="{BCF56781-DB44-4600-8CE3-8B230277B680}" destId="{1169392C-243F-4820-94A0-CDB5C744B95A}" srcOrd="3" destOrd="0" parTransId="{C2DA3D47-EC6F-4D68-A0AA-224B75322B80}" sibTransId="{816C3D22-B504-4AAC-A0F4-938A6798C076}"/>
    <dgm:cxn modelId="{A0B5C122-5361-4603-B802-AD7949D08DB1}" srcId="{BCF56781-DB44-4600-8CE3-8B230277B680}" destId="{52BB14C6-DEB4-4C3D-BEA0-AD1E7DE23CC7}" srcOrd="1" destOrd="0" parTransId="{AC3874D9-D9D4-47DA-A8B4-3E8709A980ED}" sibTransId="{1173BDD9-BBBC-45EF-A48F-B494F1D0C8D9}"/>
    <dgm:cxn modelId="{B689B32A-7DBC-4DB3-9ADF-FB74DD713F1C}" srcId="{BCF56781-DB44-4600-8CE3-8B230277B680}" destId="{2262D4D4-F69F-4B0A-AE0F-F39B7A55AAB7}" srcOrd="2" destOrd="0" parTransId="{7EE67941-03D7-4D9D-86F1-60D973905B0F}" sibTransId="{C86C567C-25E8-4607-8EB8-2AA36C4B7D7A}"/>
    <dgm:cxn modelId="{C87BCA36-2875-4594-A82E-82A3F7AF0BB8}" type="presOf" srcId="{816C3D22-B504-4AAC-A0F4-938A6798C076}" destId="{B3572717-B0AB-4E1B-A8C0-76D60F81AD29}" srcOrd="0" destOrd="0" presId="urn:microsoft.com/office/officeart/2016/7/layout/RepeatingBendingProcessNew"/>
    <dgm:cxn modelId="{3EEB6263-2B98-4C68-9E51-E2D8ED6CBC40}" srcId="{BCF56781-DB44-4600-8CE3-8B230277B680}" destId="{1749E85B-568B-4DAF-A0A9-2A3F353B6E32}" srcOrd="4" destOrd="0" parTransId="{9D5FCCE2-BFCA-440B-82CC-C4BCF22B6B94}" sibTransId="{5DB66A9D-28F4-4A37-B89A-D9560E7B052D}"/>
    <dgm:cxn modelId="{6CF94147-C439-4EE9-9A90-69563691298F}" srcId="{BCF56781-DB44-4600-8CE3-8B230277B680}" destId="{255CD309-9967-4703-9ECE-40E96DB0123E}" srcOrd="7" destOrd="0" parTransId="{8A13B1A6-4D14-41FD-9333-7450B465B9F4}" sibTransId="{2751F06A-C23B-4AA9-AC52-8158D3301918}"/>
    <dgm:cxn modelId="{CE3F5E69-2148-4A3A-8644-CB0398D65BBC}" srcId="{BCF56781-DB44-4600-8CE3-8B230277B680}" destId="{859727CC-4725-48FB-A6CE-BF088DF39038}" srcOrd="6" destOrd="0" parTransId="{A340DE08-7F5A-4542-9913-1C0F5F6A52EB}" sibTransId="{D5C28DEB-E1AD-463F-B0ED-7ABC98D5431C}"/>
    <dgm:cxn modelId="{65467049-87BB-4B7F-85CA-1B2753E02D0F}" type="presOf" srcId="{2262D4D4-F69F-4B0A-AE0F-F39B7A55AAB7}" destId="{7E12B71D-0C5B-43C9-B339-916E9D6A7252}" srcOrd="0" destOrd="0" presId="urn:microsoft.com/office/officeart/2016/7/layout/RepeatingBendingProcessNew"/>
    <dgm:cxn modelId="{5B7F746A-5ACD-4FB7-BCCD-EBBF9A4396E6}" type="presOf" srcId="{CB19EADB-D365-42E2-846D-A7A9E9ADDE1A}" destId="{C7318836-B50C-429B-9B8E-7DDCA7509483}" srcOrd="0" destOrd="0" presId="urn:microsoft.com/office/officeart/2016/7/layout/RepeatingBendingProcessNew"/>
    <dgm:cxn modelId="{81270A4C-F0D0-4638-A715-3A6EFD562E51}" type="presOf" srcId="{D01A6DAB-A5E8-41BC-9C3E-14AE64202D7D}" destId="{10A10AAE-19D1-4BE0-A1B9-A489D1B94981}" srcOrd="1" destOrd="0" presId="urn:microsoft.com/office/officeart/2016/7/layout/RepeatingBendingProcessNew"/>
    <dgm:cxn modelId="{8D1D736D-F995-4427-99AF-CE85C32CAF91}" type="presOf" srcId="{7B5A55C6-5386-43E7-B216-DFB7BD17CD71}" destId="{76CF134B-A031-4C3B-B784-E4A939D17D4F}" srcOrd="0" destOrd="0" presId="urn:microsoft.com/office/officeart/2016/7/layout/RepeatingBendingProcessNew"/>
    <dgm:cxn modelId="{B210166E-77F3-4F8A-B5E6-18E7F8FD49B7}" type="presOf" srcId="{FBFC6127-C4B3-4ECD-9491-9DFE5C889729}" destId="{3CD0E2A9-F2F9-4C09-83B7-16199ACAEA89}" srcOrd="0" destOrd="0" presId="urn:microsoft.com/office/officeart/2016/7/layout/RepeatingBendingProcessNew"/>
    <dgm:cxn modelId="{FABB6371-F18B-49FD-AA1B-6279511AD6E7}" type="presOf" srcId="{985A204C-8B8A-4DF0-9EB2-FFE3E6D50449}" destId="{B2D2BAFA-CB03-45E1-8A93-67773F468D98}" srcOrd="1" destOrd="0" presId="urn:microsoft.com/office/officeart/2016/7/layout/RepeatingBendingProcessNew"/>
    <dgm:cxn modelId="{4151A958-3773-4E77-9D92-53C186AE8F79}" type="presOf" srcId="{5DB66A9D-28F4-4A37-B89A-D9560E7B052D}" destId="{589A5355-1CD2-4D39-B3F0-C5A9A7ED5BD8}" srcOrd="1" destOrd="0" presId="urn:microsoft.com/office/officeart/2016/7/layout/RepeatingBendingProcessNew"/>
    <dgm:cxn modelId="{39A5E379-191E-41C8-AB39-A3AFF0DBADEF}" srcId="{BCF56781-DB44-4600-8CE3-8B230277B680}" destId="{7B5A55C6-5386-43E7-B216-DFB7BD17CD71}" srcOrd="5" destOrd="0" parTransId="{705E3A97-CFF8-4E36-BF92-9746E7EC51A0}" sibTransId="{CB19EADB-D365-42E2-846D-A7A9E9ADDE1A}"/>
    <dgm:cxn modelId="{A3E1D37A-298C-4317-A438-287F9AD60DBB}" srcId="{BCF56781-DB44-4600-8CE3-8B230277B680}" destId="{FBFC6127-C4B3-4ECD-9491-9DFE5C889729}" srcOrd="9" destOrd="0" parTransId="{D8D3CA4B-7F9D-4F23-9292-AFB6DFCBB957}" sibTransId="{9C79609C-12F2-4CC8-B03B-367EFC1D439E}"/>
    <dgm:cxn modelId="{D90C1A82-13FE-4541-8461-A2F4DC7CDE88}" type="presOf" srcId="{2751F06A-C23B-4AA9-AC52-8158D3301918}" destId="{81CC12A5-64F8-4B7A-9A11-7FF11B029E92}" srcOrd="0" destOrd="0" presId="urn:microsoft.com/office/officeart/2016/7/layout/RepeatingBendingProcessNew"/>
    <dgm:cxn modelId="{F3389884-E82E-46CA-BE18-E73D4190A3B2}" type="presOf" srcId="{985A204C-8B8A-4DF0-9EB2-FFE3E6D50449}" destId="{2CAAA76F-56AB-474D-AE39-A66AEF642278}" srcOrd="0" destOrd="0" presId="urn:microsoft.com/office/officeart/2016/7/layout/RepeatingBendingProcessNew"/>
    <dgm:cxn modelId="{64881C88-B7B7-4ADE-B994-B8B2AEB0E3A4}" type="presOf" srcId="{2751F06A-C23B-4AA9-AC52-8158D3301918}" destId="{FFDCEE9D-208E-4380-A675-BE43405F7850}" srcOrd="1" destOrd="0" presId="urn:microsoft.com/office/officeart/2016/7/layout/RepeatingBendingProcessNew"/>
    <dgm:cxn modelId="{9841C596-50DD-4C10-A5D7-0FCD55EEF055}" type="presOf" srcId="{D01A6DAB-A5E8-41BC-9C3E-14AE64202D7D}" destId="{48F1EEA5-0A39-4BC4-8F8D-D29D88BF4AAB}" srcOrd="0" destOrd="0" presId="urn:microsoft.com/office/officeart/2016/7/layout/RepeatingBendingProcessNew"/>
    <dgm:cxn modelId="{D843C497-E4B8-4FC2-A950-1BC356F59904}" type="presOf" srcId="{816C3D22-B504-4AAC-A0F4-938A6798C076}" destId="{FDA0BEEF-7AE4-4E3C-9F07-2F75265F2075}" srcOrd="1" destOrd="0" presId="urn:microsoft.com/office/officeart/2016/7/layout/RepeatingBendingProcessNew"/>
    <dgm:cxn modelId="{E00EB69D-7977-416B-97E1-701D9B22E72A}" type="presOf" srcId="{1749E85B-568B-4DAF-A0A9-2A3F353B6E32}" destId="{0D994A72-AA22-4ACB-A707-8D29491DF474}" srcOrd="0" destOrd="0" presId="urn:microsoft.com/office/officeart/2016/7/layout/RepeatingBendingProcessNew"/>
    <dgm:cxn modelId="{DFA946A9-F37D-4DC9-B575-B5FE6B711A5A}" type="presOf" srcId="{C86C567C-25E8-4607-8EB8-2AA36C4B7D7A}" destId="{D25E96BB-7608-4016-8420-B1069278BAA9}" srcOrd="0" destOrd="0" presId="urn:microsoft.com/office/officeart/2016/7/layout/RepeatingBendingProcessNew"/>
    <dgm:cxn modelId="{147D0BBA-A6D6-46FA-AD8C-4BC3BE7E31F4}" type="presOf" srcId="{D5C28DEB-E1AD-463F-B0ED-7ABC98D5431C}" destId="{ED79AC1C-DDCA-4CBF-A272-9B139555997F}" srcOrd="1" destOrd="0" presId="urn:microsoft.com/office/officeart/2016/7/layout/RepeatingBendingProcessNew"/>
    <dgm:cxn modelId="{7A756EBF-8F98-4BDD-83AD-0FD6686F1D2E}" type="presOf" srcId="{1169392C-243F-4820-94A0-CDB5C744B95A}" destId="{A02B4890-5B64-4926-9044-A528BC7D9253}" srcOrd="0" destOrd="0" presId="urn:microsoft.com/office/officeart/2016/7/layout/RepeatingBendingProcessNew"/>
    <dgm:cxn modelId="{BDFC9DC1-FAF5-4A5D-AB5D-F2617890EF60}" type="presOf" srcId="{1173BDD9-BBBC-45EF-A48F-B494F1D0C8D9}" destId="{5E2BF6A6-3A2A-4202-AB70-758ABA5E6A6A}" srcOrd="1" destOrd="0" presId="urn:microsoft.com/office/officeart/2016/7/layout/RepeatingBendingProcessNew"/>
    <dgm:cxn modelId="{21E516C4-892E-45B2-BFC3-14968F888D26}" type="presOf" srcId="{5DB66A9D-28F4-4A37-B89A-D9560E7B052D}" destId="{9EEE7EAC-B0FB-46C9-A087-050010C99BE5}" srcOrd="0" destOrd="0" presId="urn:microsoft.com/office/officeart/2016/7/layout/RepeatingBendingProcessNew"/>
    <dgm:cxn modelId="{89C34CC6-CAB8-423B-AADF-CFD444A294F9}" type="presOf" srcId="{52BB14C6-DEB4-4C3D-BEA0-AD1E7DE23CC7}" destId="{1ADC734F-C5CB-4031-AB0D-A069E424EF68}" srcOrd="0" destOrd="0" presId="urn:microsoft.com/office/officeart/2016/7/layout/RepeatingBendingProcessNew"/>
    <dgm:cxn modelId="{432601CC-D85B-4667-B8E1-151AA35FFDAC}" srcId="{BCF56781-DB44-4600-8CE3-8B230277B680}" destId="{1C9C9ACF-61EB-42CB-AD0B-7FFB39C3B7AB}" srcOrd="8" destOrd="0" parTransId="{A271410D-6F3A-41F0-A355-79BBE9C6C369}" sibTransId="{985A204C-8B8A-4DF0-9EB2-FFE3E6D50449}"/>
    <dgm:cxn modelId="{EEE6DDD1-3DFF-4541-A849-6A7FFCDE2FC1}" type="presOf" srcId="{CB19EADB-D365-42E2-846D-A7A9E9ADDE1A}" destId="{BA350E9C-DBE8-4DDD-BCB4-890F7D13926D}" srcOrd="1" destOrd="0" presId="urn:microsoft.com/office/officeart/2016/7/layout/RepeatingBendingProcessNew"/>
    <dgm:cxn modelId="{6A3D55D6-DF3C-42B4-BB23-C79F4644792A}" type="presOf" srcId="{1C9C9ACF-61EB-42CB-AD0B-7FFB39C3B7AB}" destId="{F121308E-6A9F-4DD9-8443-3FB075AC3B66}" srcOrd="0" destOrd="0" presId="urn:microsoft.com/office/officeart/2016/7/layout/RepeatingBendingProcessNew"/>
    <dgm:cxn modelId="{12B705DA-D15E-4356-9FD6-21EBF8584FF3}" type="presOf" srcId="{D5C28DEB-E1AD-463F-B0ED-7ABC98D5431C}" destId="{BE86D554-2F4D-4B08-A99B-6302B4E59A0A}" srcOrd="0" destOrd="0" presId="urn:microsoft.com/office/officeart/2016/7/layout/RepeatingBendingProcessNew"/>
    <dgm:cxn modelId="{57BBA5DC-C753-4B9B-A023-5C0900B03B25}" type="presOf" srcId="{C86C567C-25E8-4607-8EB8-2AA36C4B7D7A}" destId="{BEDF0EB7-5456-4599-9774-7E6F364D7FEB}" srcOrd="1" destOrd="0" presId="urn:microsoft.com/office/officeart/2016/7/layout/RepeatingBendingProcessNew"/>
    <dgm:cxn modelId="{9001BEDF-4D6E-4EF7-94BA-BB3288D62D9A}" srcId="{BCF56781-DB44-4600-8CE3-8B230277B680}" destId="{F7B3031A-9DC9-4667-8BED-E9280ED9743A}" srcOrd="0" destOrd="0" parTransId="{FBCBA2C4-8FC3-4653-9C80-385A4F12B916}" sibTransId="{D01A6DAB-A5E8-41BC-9C3E-14AE64202D7D}"/>
    <dgm:cxn modelId="{A4FCDEF2-29E8-4DA9-ACFA-A40B837D688F}" type="presOf" srcId="{F7B3031A-9DC9-4667-8BED-E9280ED9743A}" destId="{F6DD761D-CA37-4E77-B2E1-974FF18906AC}" srcOrd="0" destOrd="0" presId="urn:microsoft.com/office/officeart/2016/7/layout/RepeatingBendingProcessNew"/>
    <dgm:cxn modelId="{2EF8EFF6-D77F-4BF9-85BC-93048356BB5A}" type="presOf" srcId="{255CD309-9967-4703-9ECE-40E96DB0123E}" destId="{4E4091B2-0DB7-4B5E-8F67-FBF251ACB50C}" srcOrd="0" destOrd="0" presId="urn:microsoft.com/office/officeart/2016/7/layout/RepeatingBendingProcessNew"/>
    <dgm:cxn modelId="{90CCBAF9-5389-4233-B74C-658FDE52D64E}" type="presOf" srcId="{1173BDD9-BBBC-45EF-A48F-B494F1D0C8D9}" destId="{4ABF9A31-58EE-41CC-BFA9-11250D0AB898}" srcOrd="0" destOrd="0" presId="urn:microsoft.com/office/officeart/2016/7/layout/RepeatingBendingProcessNew"/>
    <dgm:cxn modelId="{13DF51FB-CBD8-489E-B226-A4AB46B48544}" type="presOf" srcId="{BCF56781-DB44-4600-8CE3-8B230277B680}" destId="{B5512D7E-B8AD-431F-A766-3F8765FC3210}" srcOrd="0" destOrd="0" presId="urn:microsoft.com/office/officeart/2016/7/layout/RepeatingBendingProcessNew"/>
    <dgm:cxn modelId="{71CC01CA-14D6-46FB-9BE8-FAB1329240C0}" type="presParOf" srcId="{B5512D7E-B8AD-431F-A766-3F8765FC3210}" destId="{F6DD761D-CA37-4E77-B2E1-974FF18906AC}" srcOrd="0" destOrd="0" presId="urn:microsoft.com/office/officeart/2016/7/layout/RepeatingBendingProcessNew"/>
    <dgm:cxn modelId="{E3756341-D696-4803-908E-C90A19DE31BF}" type="presParOf" srcId="{B5512D7E-B8AD-431F-A766-3F8765FC3210}" destId="{48F1EEA5-0A39-4BC4-8F8D-D29D88BF4AAB}" srcOrd="1" destOrd="0" presId="urn:microsoft.com/office/officeart/2016/7/layout/RepeatingBendingProcessNew"/>
    <dgm:cxn modelId="{AEC703BB-AF1C-491E-9F36-3A04821BE3CA}" type="presParOf" srcId="{48F1EEA5-0A39-4BC4-8F8D-D29D88BF4AAB}" destId="{10A10AAE-19D1-4BE0-A1B9-A489D1B94981}" srcOrd="0" destOrd="0" presId="urn:microsoft.com/office/officeart/2016/7/layout/RepeatingBendingProcessNew"/>
    <dgm:cxn modelId="{98DBD3DD-EEA7-43AC-A66E-812C7C52A095}" type="presParOf" srcId="{B5512D7E-B8AD-431F-A766-3F8765FC3210}" destId="{1ADC734F-C5CB-4031-AB0D-A069E424EF68}" srcOrd="2" destOrd="0" presId="urn:microsoft.com/office/officeart/2016/7/layout/RepeatingBendingProcessNew"/>
    <dgm:cxn modelId="{A8D71CA4-50B3-4835-AF02-86CDFA56FD23}" type="presParOf" srcId="{B5512D7E-B8AD-431F-A766-3F8765FC3210}" destId="{4ABF9A31-58EE-41CC-BFA9-11250D0AB898}" srcOrd="3" destOrd="0" presId="urn:microsoft.com/office/officeart/2016/7/layout/RepeatingBendingProcessNew"/>
    <dgm:cxn modelId="{2B0623A0-77DD-4BE4-9896-2BFA8BDC2956}" type="presParOf" srcId="{4ABF9A31-58EE-41CC-BFA9-11250D0AB898}" destId="{5E2BF6A6-3A2A-4202-AB70-758ABA5E6A6A}" srcOrd="0" destOrd="0" presId="urn:microsoft.com/office/officeart/2016/7/layout/RepeatingBendingProcessNew"/>
    <dgm:cxn modelId="{49D2F63D-F996-4553-AA0E-A9A106D0D460}" type="presParOf" srcId="{B5512D7E-B8AD-431F-A766-3F8765FC3210}" destId="{7E12B71D-0C5B-43C9-B339-916E9D6A7252}" srcOrd="4" destOrd="0" presId="urn:microsoft.com/office/officeart/2016/7/layout/RepeatingBendingProcessNew"/>
    <dgm:cxn modelId="{24641C76-D14E-47D0-A68A-0A84DB9DD0CD}" type="presParOf" srcId="{B5512D7E-B8AD-431F-A766-3F8765FC3210}" destId="{D25E96BB-7608-4016-8420-B1069278BAA9}" srcOrd="5" destOrd="0" presId="urn:microsoft.com/office/officeart/2016/7/layout/RepeatingBendingProcessNew"/>
    <dgm:cxn modelId="{5ACC9933-BD8B-4985-B5AE-61895BDE5FAB}" type="presParOf" srcId="{D25E96BB-7608-4016-8420-B1069278BAA9}" destId="{BEDF0EB7-5456-4599-9774-7E6F364D7FEB}" srcOrd="0" destOrd="0" presId="urn:microsoft.com/office/officeart/2016/7/layout/RepeatingBendingProcessNew"/>
    <dgm:cxn modelId="{5395FD8A-7E20-4163-9ED5-EF48A8E3D7B9}" type="presParOf" srcId="{B5512D7E-B8AD-431F-A766-3F8765FC3210}" destId="{A02B4890-5B64-4926-9044-A528BC7D9253}" srcOrd="6" destOrd="0" presId="urn:microsoft.com/office/officeart/2016/7/layout/RepeatingBendingProcessNew"/>
    <dgm:cxn modelId="{900FF34F-A8FF-452C-8B66-CFED95767C15}" type="presParOf" srcId="{B5512D7E-B8AD-431F-A766-3F8765FC3210}" destId="{B3572717-B0AB-4E1B-A8C0-76D60F81AD29}" srcOrd="7" destOrd="0" presId="urn:microsoft.com/office/officeart/2016/7/layout/RepeatingBendingProcessNew"/>
    <dgm:cxn modelId="{625F11CC-2731-471D-B504-B8BE2879F29C}" type="presParOf" srcId="{B3572717-B0AB-4E1B-A8C0-76D60F81AD29}" destId="{FDA0BEEF-7AE4-4E3C-9F07-2F75265F2075}" srcOrd="0" destOrd="0" presId="urn:microsoft.com/office/officeart/2016/7/layout/RepeatingBendingProcessNew"/>
    <dgm:cxn modelId="{BE0AADC5-1144-4B65-85EA-226A48FE8AC9}" type="presParOf" srcId="{B5512D7E-B8AD-431F-A766-3F8765FC3210}" destId="{0D994A72-AA22-4ACB-A707-8D29491DF474}" srcOrd="8" destOrd="0" presId="urn:microsoft.com/office/officeart/2016/7/layout/RepeatingBendingProcessNew"/>
    <dgm:cxn modelId="{C09682B3-BF99-444E-84AE-1616D689A124}" type="presParOf" srcId="{B5512D7E-B8AD-431F-A766-3F8765FC3210}" destId="{9EEE7EAC-B0FB-46C9-A087-050010C99BE5}" srcOrd="9" destOrd="0" presId="urn:microsoft.com/office/officeart/2016/7/layout/RepeatingBendingProcessNew"/>
    <dgm:cxn modelId="{236B856D-22EC-4962-9681-74985B0FC0A5}" type="presParOf" srcId="{9EEE7EAC-B0FB-46C9-A087-050010C99BE5}" destId="{589A5355-1CD2-4D39-B3F0-C5A9A7ED5BD8}" srcOrd="0" destOrd="0" presId="urn:microsoft.com/office/officeart/2016/7/layout/RepeatingBendingProcessNew"/>
    <dgm:cxn modelId="{DE094BD6-15F1-485D-8F8B-32807F492351}" type="presParOf" srcId="{B5512D7E-B8AD-431F-A766-3F8765FC3210}" destId="{76CF134B-A031-4C3B-B784-E4A939D17D4F}" srcOrd="10" destOrd="0" presId="urn:microsoft.com/office/officeart/2016/7/layout/RepeatingBendingProcessNew"/>
    <dgm:cxn modelId="{8A32F140-4690-49BF-A8AA-E571C2B1F20B}" type="presParOf" srcId="{B5512D7E-B8AD-431F-A766-3F8765FC3210}" destId="{C7318836-B50C-429B-9B8E-7DDCA7509483}" srcOrd="11" destOrd="0" presId="urn:microsoft.com/office/officeart/2016/7/layout/RepeatingBendingProcessNew"/>
    <dgm:cxn modelId="{5BBE3AD7-FCB3-43FB-8242-EEF290520D45}" type="presParOf" srcId="{C7318836-B50C-429B-9B8E-7DDCA7509483}" destId="{BA350E9C-DBE8-4DDD-BCB4-890F7D13926D}" srcOrd="0" destOrd="0" presId="urn:microsoft.com/office/officeart/2016/7/layout/RepeatingBendingProcessNew"/>
    <dgm:cxn modelId="{17274278-2217-4300-BC3C-D8674E1690B1}" type="presParOf" srcId="{B5512D7E-B8AD-431F-A766-3F8765FC3210}" destId="{27A0F420-D02D-494F-B2B8-222F408CEDCA}" srcOrd="12" destOrd="0" presId="urn:microsoft.com/office/officeart/2016/7/layout/RepeatingBendingProcessNew"/>
    <dgm:cxn modelId="{35518F8D-426E-474B-BBCA-6A41826A320F}" type="presParOf" srcId="{B5512D7E-B8AD-431F-A766-3F8765FC3210}" destId="{BE86D554-2F4D-4B08-A99B-6302B4E59A0A}" srcOrd="13" destOrd="0" presId="urn:microsoft.com/office/officeart/2016/7/layout/RepeatingBendingProcessNew"/>
    <dgm:cxn modelId="{658B374B-8B33-46EE-B7CF-59607BD0CE2E}" type="presParOf" srcId="{BE86D554-2F4D-4B08-A99B-6302B4E59A0A}" destId="{ED79AC1C-DDCA-4CBF-A272-9B139555997F}" srcOrd="0" destOrd="0" presId="urn:microsoft.com/office/officeart/2016/7/layout/RepeatingBendingProcessNew"/>
    <dgm:cxn modelId="{5122679A-1685-4A37-8B09-F45FFA5A0BD8}" type="presParOf" srcId="{B5512D7E-B8AD-431F-A766-3F8765FC3210}" destId="{4E4091B2-0DB7-4B5E-8F67-FBF251ACB50C}" srcOrd="14" destOrd="0" presId="urn:microsoft.com/office/officeart/2016/7/layout/RepeatingBendingProcessNew"/>
    <dgm:cxn modelId="{DA81FF74-70DD-4BC0-BF9D-A27018F21108}" type="presParOf" srcId="{B5512D7E-B8AD-431F-A766-3F8765FC3210}" destId="{81CC12A5-64F8-4B7A-9A11-7FF11B029E92}" srcOrd="15" destOrd="0" presId="urn:microsoft.com/office/officeart/2016/7/layout/RepeatingBendingProcessNew"/>
    <dgm:cxn modelId="{87D61ED8-9350-4945-B24A-F1FB000C9378}" type="presParOf" srcId="{81CC12A5-64F8-4B7A-9A11-7FF11B029E92}" destId="{FFDCEE9D-208E-4380-A675-BE43405F7850}" srcOrd="0" destOrd="0" presId="urn:microsoft.com/office/officeart/2016/7/layout/RepeatingBendingProcessNew"/>
    <dgm:cxn modelId="{7FB592FE-3D76-4755-A02A-D422697CA2A3}" type="presParOf" srcId="{B5512D7E-B8AD-431F-A766-3F8765FC3210}" destId="{F121308E-6A9F-4DD9-8443-3FB075AC3B66}" srcOrd="16" destOrd="0" presId="urn:microsoft.com/office/officeart/2016/7/layout/RepeatingBendingProcessNew"/>
    <dgm:cxn modelId="{511C5C15-F7E9-46A9-A84C-F22FD992AF4B}" type="presParOf" srcId="{B5512D7E-B8AD-431F-A766-3F8765FC3210}" destId="{2CAAA76F-56AB-474D-AE39-A66AEF642278}" srcOrd="17" destOrd="0" presId="urn:microsoft.com/office/officeart/2016/7/layout/RepeatingBendingProcessNew"/>
    <dgm:cxn modelId="{769DDC1B-AD05-4316-9B77-23F2A7825AFD}" type="presParOf" srcId="{2CAAA76F-56AB-474D-AE39-A66AEF642278}" destId="{B2D2BAFA-CB03-45E1-8A93-67773F468D98}" srcOrd="0" destOrd="0" presId="urn:microsoft.com/office/officeart/2016/7/layout/RepeatingBendingProcessNew"/>
    <dgm:cxn modelId="{D18AAC78-0329-4610-896B-6C51D5BA9189}" type="presParOf" srcId="{B5512D7E-B8AD-431F-A766-3F8765FC3210}" destId="{3CD0E2A9-F2F9-4C09-83B7-16199ACAEA89}"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AFDD74-EE02-45D7-AB0F-C2E0806BA83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DADD4AA-5C1E-4C52-B24E-737495DC18A1}">
      <dgm:prSet/>
      <dgm:spPr/>
      <dgm:t>
        <a:bodyPr/>
        <a:lstStyle/>
        <a:p>
          <a:r>
            <a:rPr lang="en-US"/>
            <a:t>I used Several Assets in the Game:</a:t>
          </a:r>
        </a:p>
      </dgm:t>
    </dgm:pt>
    <dgm:pt modelId="{152AD2F0-DF08-4664-8C1E-7535E8693D63}" type="parTrans" cxnId="{6930351C-F2EC-447D-875D-1257039ADDC0}">
      <dgm:prSet/>
      <dgm:spPr/>
      <dgm:t>
        <a:bodyPr/>
        <a:lstStyle/>
        <a:p>
          <a:endParaRPr lang="en-US"/>
        </a:p>
      </dgm:t>
    </dgm:pt>
    <dgm:pt modelId="{F1B0BB1D-846C-4FCA-8472-CC7B833B7786}" type="sibTrans" cxnId="{6930351C-F2EC-447D-875D-1257039ADDC0}">
      <dgm:prSet/>
      <dgm:spPr/>
      <dgm:t>
        <a:bodyPr/>
        <a:lstStyle/>
        <a:p>
          <a:endParaRPr lang="en-US"/>
        </a:p>
      </dgm:t>
    </dgm:pt>
    <dgm:pt modelId="{61EDC119-5365-41BA-A8C4-571A17CCD344}">
      <dgm:prSet/>
      <dgm:spPr/>
      <dgm:t>
        <a:bodyPr/>
        <a:lstStyle/>
        <a:p>
          <a:r>
            <a:rPr lang="en-US"/>
            <a:t>Food Asset pack</a:t>
          </a:r>
        </a:p>
      </dgm:t>
    </dgm:pt>
    <dgm:pt modelId="{D1492B7F-0A1B-430F-8D02-0F41CEA5A6B9}" type="parTrans" cxnId="{DED7FF46-05A3-4627-9B5D-76AD985BF16F}">
      <dgm:prSet/>
      <dgm:spPr/>
      <dgm:t>
        <a:bodyPr/>
        <a:lstStyle/>
        <a:p>
          <a:endParaRPr lang="en-US"/>
        </a:p>
      </dgm:t>
    </dgm:pt>
    <dgm:pt modelId="{47E8173B-D01C-4F54-9C25-E016E93578D2}" type="sibTrans" cxnId="{DED7FF46-05A3-4627-9B5D-76AD985BF16F}">
      <dgm:prSet/>
      <dgm:spPr/>
      <dgm:t>
        <a:bodyPr/>
        <a:lstStyle/>
        <a:p>
          <a:endParaRPr lang="en-US"/>
        </a:p>
      </dgm:t>
    </dgm:pt>
    <dgm:pt modelId="{F087FCB6-52DC-4A46-9202-92842F252303}">
      <dgm:prSet/>
      <dgm:spPr/>
      <dgm:t>
        <a:bodyPr/>
        <a:lstStyle/>
        <a:p>
          <a:r>
            <a:rPr lang="en-US"/>
            <a:t>Platforms Assets</a:t>
          </a:r>
        </a:p>
      </dgm:t>
    </dgm:pt>
    <dgm:pt modelId="{499DFFA1-CD83-415B-B130-B0FEE6F2D28B}" type="parTrans" cxnId="{1C6FE287-E44B-4CAC-B529-493B203BEC1E}">
      <dgm:prSet/>
      <dgm:spPr/>
      <dgm:t>
        <a:bodyPr/>
        <a:lstStyle/>
        <a:p>
          <a:endParaRPr lang="en-US"/>
        </a:p>
      </dgm:t>
    </dgm:pt>
    <dgm:pt modelId="{E11B5A02-6925-42A2-BCA8-5DCAD5560332}" type="sibTrans" cxnId="{1C6FE287-E44B-4CAC-B529-493B203BEC1E}">
      <dgm:prSet/>
      <dgm:spPr/>
      <dgm:t>
        <a:bodyPr/>
        <a:lstStyle/>
        <a:p>
          <a:endParaRPr lang="en-US"/>
        </a:p>
      </dgm:t>
    </dgm:pt>
    <dgm:pt modelId="{48B8E3CC-201D-4248-ABDF-3B569C24BE39}">
      <dgm:prSet/>
      <dgm:spPr/>
      <dgm:t>
        <a:bodyPr/>
        <a:lstStyle/>
        <a:p>
          <a:r>
            <a:rPr lang="en-US"/>
            <a:t>Traps Sprites</a:t>
          </a:r>
        </a:p>
      </dgm:t>
    </dgm:pt>
    <dgm:pt modelId="{C971F9E1-9F1B-49CA-B0E4-95E3ECC85C22}" type="parTrans" cxnId="{54C5CD54-5CCF-4240-9C5B-B7C2BF511200}">
      <dgm:prSet/>
      <dgm:spPr/>
      <dgm:t>
        <a:bodyPr/>
        <a:lstStyle/>
        <a:p>
          <a:endParaRPr lang="en-US"/>
        </a:p>
      </dgm:t>
    </dgm:pt>
    <dgm:pt modelId="{B5CB05A7-4996-4FEB-B4F1-1E704910D519}" type="sibTrans" cxnId="{54C5CD54-5CCF-4240-9C5B-B7C2BF511200}">
      <dgm:prSet/>
      <dgm:spPr/>
      <dgm:t>
        <a:bodyPr/>
        <a:lstStyle/>
        <a:p>
          <a:endParaRPr lang="en-US"/>
        </a:p>
      </dgm:t>
    </dgm:pt>
    <dgm:pt modelId="{4DF603D0-48C3-4B9F-B4C3-649197567699}">
      <dgm:prSet/>
      <dgm:spPr/>
      <dgm:t>
        <a:bodyPr/>
        <a:lstStyle/>
        <a:p>
          <a:r>
            <a:rPr lang="en-US"/>
            <a:t>Ninja Characters  pack</a:t>
          </a:r>
        </a:p>
      </dgm:t>
    </dgm:pt>
    <dgm:pt modelId="{A5A20B03-D9C4-4BF6-8F79-A57DA2C5BAC1}" type="parTrans" cxnId="{F883B656-7A0F-4978-823B-2E2B78F9E75B}">
      <dgm:prSet/>
      <dgm:spPr/>
      <dgm:t>
        <a:bodyPr/>
        <a:lstStyle/>
        <a:p>
          <a:endParaRPr lang="en-US"/>
        </a:p>
      </dgm:t>
    </dgm:pt>
    <dgm:pt modelId="{43DA2D45-B599-4FAB-A59A-23A531E64A35}" type="sibTrans" cxnId="{F883B656-7A0F-4978-823B-2E2B78F9E75B}">
      <dgm:prSet/>
      <dgm:spPr/>
      <dgm:t>
        <a:bodyPr/>
        <a:lstStyle/>
        <a:p>
          <a:endParaRPr lang="en-US"/>
        </a:p>
      </dgm:t>
    </dgm:pt>
    <dgm:pt modelId="{5F15A65F-7FAC-4992-BE8C-EF75EF85B197}">
      <dgm:prSet/>
      <dgm:spPr/>
      <dgm:t>
        <a:bodyPr/>
        <a:lstStyle/>
        <a:p>
          <a:r>
            <a:rPr lang="en-IN"/>
            <a:t>Casual Game Sounds</a:t>
          </a:r>
          <a:endParaRPr lang="en-US"/>
        </a:p>
      </dgm:t>
    </dgm:pt>
    <dgm:pt modelId="{0A5FA188-7822-4DF1-97EA-31DEE05D3228}" type="parTrans" cxnId="{D6EACCE4-B0CE-4F4E-99B6-379B83F4C978}">
      <dgm:prSet/>
      <dgm:spPr/>
      <dgm:t>
        <a:bodyPr/>
        <a:lstStyle/>
        <a:p>
          <a:endParaRPr lang="en-US"/>
        </a:p>
      </dgm:t>
    </dgm:pt>
    <dgm:pt modelId="{E9940D2F-B778-4180-A9B4-7F60E960F8DA}" type="sibTrans" cxnId="{D6EACCE4-B0CE-4F4E-99B6-379B83F4C978}">
      <dgm:prSet/>
      <dgm:spPr/>
      <dgm:t>
        <a:bodyPr/>
        <a:lstStyle/>
        <a:p>
          <a:endParaRPr lang="en-US"/>
        </a:p>
      </dgm:t>
    </dgm:pt>
    <dgm:pt modelId="{A4FA391F-BC76-4E20-BEE7-32F6242F790F}">
      <dgm:prSet/>
      <dgm:spPr/>
      <dgm:t>
        <a:bodyPr/>
        <a:lstStyle/>
        <a:p>
          <a:r>
            <a:rPr lang="en-IN"/>
            <a:t>Weapons Asset Pack</a:t>
          </a:r>
          <a:endParaRPr lang="en-US"/>
        </a:p>
      </dgm:t>
    </dgm:pt>
    <dgm:pt modelId="{6AD6304D-C7DB-406C-A9CF-95278DC0C3B6}" type="parTrans" cxnId="{985BE027-9B81-49C0-B7C6-B3C397DB6B89}">
      <dgm:prSet/>
      <dgm:spPr/>
      <dgm:t>
        <a:bodyPr/>
        <a:lstStyle/>
        <a:p>
          <a:endParaRPr lang="en-US"/>
        </a:p>
      </dgm:t>
    </dgm:pt>
    <dgm:pt modelId="{78B01F2F-073F-4962-BF2B-C4840BE75C0F}" type="sibTrans" cxnId="{985BE027-9B81-49C0-B7C6-B3C397DB6B89}">
      <dgm:prSet/>
      <dgm:spPr/>
      <dgm:t>
        <a:bodyPr/>
        <a:lstStyle/>
        <a:p>
          <a:endParaRPr lang="en-US"/>
        </a:p>
      </dgm:t>
    </dgm:pt>
    <dgm:pt modelId="{07580B96-708D-453D-9519-33C59CAC7845}">
      <dgm:prSet/>
      <dgm:spPr/>
      <dgm:t>
        <a:bodyPr/>
        <a:lstStyle/>
        <a:p>
          <a:r>
            <a:rPr lang="en-IN"/>
            <a:t>Enemy Characters Asset Pack</a:t>
          </a:r>
          <a:endParaRPr lang="en-US"/>
        </a:p>
      </dgm:t>
    </dgm:pt>
    <dgm:pt modelId="{D8479F53-D42F-40C3-A5A1-B6A5F3F05A7A}" type="parTrans" cxnId="{38B2F234-2C1F-4681-ABB7-C9EE23D9CC90}">
      <dgm:prSet/>
      <dgm:spPr/>
      <dgm:t>
        <a:bodyPr/>
        <a:lstStyle/>
        <a:p>
          <a:endParaRPr lang="en-US"/>
        </a:p>
      </dgm:t>
    </dgm:pt>
    <dgm:pt modelId="{C7B3B67A-D3B9-45EF-8DFF-E3A0AFE61A94}" type="sibTrans" cxnId="{38B2F234-2C1F-4681-ABB7-C9EE23D9CC90}">
      <dgm:prSet/>
      <dgm:spPr/>
      <dgm:t>
        <a:bodyPr/>
        <a:lstStyle/>
        <a:p>
          <a:endParaRPr lang="en-US"/>
        </a:p>
      </dgm:t>
    </dgm:pt>
    <dgm:pt modelId="{120708B4-AC5B-4BD2-A4BC-B3200DDEB28A}" type="pres">
      <dgm:prSet presAssocID="{22AFDD74-EE02-45D7-AB0F-C2E0806BA83D}" presName="vert0" presStyleCnt="0">
        <dgm:presLayoutVars>
          <dgm:dir/>
          <dgm:animOne val="branch"/>
          <dgm:animLvl val="lvl"/>
        </dgm:presLayoutVars>
      </dgm:prSet>
      <dgm:spPr/>
    </dgm:pt>
    <dgm:pt modelId="{D04F589A-B564-4DA6-893F-3710E9CEDCEA}" type="pres">
      <dgm:prSet presAssocID="{5DADD4AA-5C1E-4C52-B24E-737495DC18A1}" presName="thickLine" presStyleLbl="alignNode1" presStyleIdx="0" presStyleCnt="8"/>
      <dgm:spPr/>
    </dgm:pt>
    <dgm:pt modelId="{2CB3B2A7-0516-4C1B-A0BD-49452BAABB85}" type="pres">
      <dgm:prSet presAssocID="{5DADD4AA-5C1E-4C52-B24E-737495DC18A1}" presName="horz1" presStyleCnt="0"/>
      <dgm:spPr/>
    </dgm:pt>
    <dgm:pt modelId="{5B3679E7-301F-485B-B6AD-24641550F61B}" type="pres">
      <dgm:prSet presAssocID="{5DADD4AA-5C1E-4C52-B24E-737495DC18A1}" presName="tx1" presStyleLbl="revTx" presStyleIdx="0" presStyleCnt="8"/>
      <dgm:spPr/>
    </dgm:pt>
    <dgm:pt modelId="{F38C62E1-EDA7-4842-9B03-F81038681684}" type="pres">
      <dgm:prSet presAssocID="{5DADD4AA-5C1E-4C52-B24E-737495DC18A1}" presName="vert1" presStyleCnt="0"/>
      <dgm:spPr/>
    </dgm:pt>
    <dgm:pt modelId="{A04252B2-F376-4701-B57A-64202DA5CBC9}" type="pres">
      <dgm:prSet presAssocID="{61EDC119-5365-41BA-A8C4-571A17CCD344}" presName="thickLine" presStyleLbl="alignNode1" presStyleIdx="1" presStyleCnt="8"/>
      <dgm:spPr/>
    </dgm:pt>
    <dgm:pt modelId="{D225518D-014A-4098-A658-D9E5197201A8}" type="pres">
      <dgm:prSet presAssocID="{61EDC119-5365-41BA-A8C4-571A17CCD344}" presName="horz1" presStyleCnt="0"/>
      <dgm:spPr/>
    </dgm:pt>
    <dgm:pt modelId="{8155515C-2817-485F-8A86-43439555C10C}" type="pres">
      <dgm:prSet presAssocID="{61EDC119-5365-41BA-A8C4-571A17CCD344}" presName="tx1" presStyleLbl="revTx" presStyleIdx="1" presStyleCnt="8"/>
      <dgm:spPr/>
    </dgm:pt>
    <dgm:pt modelId="{62CFF2A7-1E8C-47C5-8248-836D952591C2}" type="pres">
      <dgm:prSet presAssocID="{61EDC119-5365-41BA-A8C4-571A17CCD344}" presName="vert1" presStyleCnt="0"/>
      <dgm:spPr/>
    </dgm:pt>
    <dgm:pt modelId="{B8DA6A79-D55B-4440-937D-1DBFB0DD19EC}" type="pres">
      <dgm:prSet presAssocID="{F087FCB6-52DC-4A46-9202-92842F252303}" presName="thickLine" presStyleLbl="alignNode1" presStyleIdx="2" presStyleCnt="8"/>
      <dgm:spPr/>
    </dgm:pt>
    <dgm:pt modelId="{AE5C7D24-01E3-4DCB-809C-B42E2DE1521F}" type="pres">
      <dgm:prSet presAssocID="{F087FCB6-52DC-4A46-9202-92842F252303}" presName="horz1" presStyleCnt="0"/>
      <dgm:spPr/>
    </dgm:pt>
    <dgm:pt modelId="{A459C1F9-8969-49DD-AA03-E15186A7F3E9}" type="pres">
      <dgm:prSet presAssocID="{F087FCB6-52DC-4A46-9202-92842F252303}" presName="tx1" presStyleLbl="revTx" presStyleIdx="2" presStyleCnt="8"/>
      <dgm:spPr/>
    </dgm:pt>
    <dgm:pt modelId="{C06AEA8D-0389-4B93-BABA-15D7485F404A}" type="pres">
      <dgm:prSet presAssocID="{F087FCB6-52DC-4A46-9202-92842F252303}" presName="vert1" presStyleCnt="0"/>
      <dgm:spPr/>
    </dgm:pt>
    <dgm:pt modelId="{6B6421B3-525B-4EAC-8F22-7457D289E74E}" type="pres">
      <dgm:prSet presAssocID="{48B8E3CC-201D-4248-ABDF-3B569C24BE39}" presName="thickLine" presStyleLbl="alignNode1" presStyleIdx="3" presStyleCnt="8"/>
      <dgm:spPr/>
    </dgm:pt>
    <dgm:pt modelId="{06716E17-2FDE-4339-B74D-FDE35E07CD4B}" type="pres">
      <dgm:prSet presAssocID="{48B8E3CC-201D-4248-ABDF-3B569C24BE39}" presName="horz1" presStyleCnt="0"/>
      <dgm:spPr/>
    </dgm:pt>
    <dgm:pt modelId="{478B7B42-341A-4305-8E1A-71D3A0DC5380}" type="pres">
      <dgm:prSet presAssocID="{48B8E3CC-201D-4248-ABDF-3B569C24BE39}" presName="tx1" presStyleLbl="revTx" presStyleIdx="3" presStyleCnt="8"/>
      <dgm:spPr/>
    </dgm:pt>
    <dgm:pt modelId="{7068D70E-F81B-43DB-9DC9-99EA07AE45DE}" type="pres">
      <dgm:prSet presAssocID="{48B8E3CC-201D-4248-ABDF-3B569C24BE39}" presName="vert1" presStyleCnt="0"/>
      <dgm:spPr/>
    </dgm:pt>
    <dgm:pt modelId="{E1588031-835D-4560-A0F9-E0FF3D7E1AE8}" type="pres">
      <dgm:prSet presAssocID="{4DF603D0-48C3-4B9F-B4C3-649197567699}" presName="thickLine" presStyleLbl="alignNode1" presStyleIdx="4" presStyleCnt="8"/>
      <dgm:spPr/>
    </dgm:pt>
    <dgm:pt modelId="{A6AE42F7-8277-48E8-A7C2-EAF55B503C9E}" type="pres">
      <dgm:prSet presAssocID="{4DF603D0-48C3-4B9F-B4C3-649197567699}" presName="horz1" presStyleCnt="0"/>
      <dgm:spPr/>
    </dgm:pt>
    <dgm:pt modelId="{D20E33FA-6B58-444A-A922-1A3A7A59784F}" type="pres">
      <dgm:prSet presAssocID="{4DF603D0-48C3-4B9F-B4C3-649197567699}" presName="tx1" presStyleLbl="revTx" presStyleIdx="4" presStyleCnt="8"/>
      <dgm:spPr/>
    </dgm:pt>
    <dgm:pt modelId="{AD84FDBB-DA9C-4595-A9EB-644F99B7C04D}" type="pres">
      <dgm:prSet presAssocID="{4DF603D0-48C3-4B9F-B4C3-649197567699}" presName="vert1" presStyleCnt="0"/>
      <dgm:spPr/>
    </dgm:pt>
    <dgm:pt modelId="{29992AD6-7CE3-400E-8323-D3C7E21894E1}" type="pres">
      <dgm:prSet presAssocID="{5F15A65F-7FAC-4992-BE8C-EF75EF85B197}" presName="thickLine" presStyleLbl="alignNode1" presStyleIdx="5" presStyleCnt="8"/>
      <dgm:spPr/>
    </dgm:pt>
    <dgm:pt modelId="{74DAEBB3-F9B2-4386-9CF5-62082596D924}" type="pres">
      <dgm:prSet presAssocID="{5F15A65F-7FAC-4992-BE8C-EF75EF85B197}" presName="horz1" presStyleCnt="0"/>
      <dgm:spPr/>
    </dgm:pt>
    <dgm:pt modelId="{3D870558-01AA-4F77-9F33-98ED5A958456}" type="pres">
      <dgm:prSet presAssocID="{5F15A65F-7FAC-4992-BE8C-EF75EF85B197}" presName="tx1" presStyleLbl="revTx" presStyleIdx="5" presStyleCnt="8"/>
      <dgm:spPr/>
    </dgm:pt>
    <dgm:pt modelId="{C908027B-E622-445E-925E-DCD1E2CE99BC}" type="pres">
      <dgm:prSet presAssocID="{5F15A65F-7FAC-4992-BE8C-EF75EF85B197}" presName="vert1" presStyleCnt="0"/>
      <dgm:spPr/>
    </dgm:pt>
    <dgm:pt modelId="{420BBC25-5BDD-45BA-ADBD-BDEAE4502455}" type="pres">
      <dgm:prSet presAssocID="{A4FA391F-BC76-4E20-BEE7-32F6242F790F}" presName="thickLine" presStyleLbl="alignNode1" presStyleIdx="6" presStyleCnt="8"/>
      <dgm:spPr/>
    </dgm:pt>
    <dgm:pt modelId="{4F67333A-00E6-4EB3-A863-AB435E37A68C}" type="pres">
      <dgm:prSet presAssocID="{A4FA391F-BC76-4E20-BEE7-32F6242F790F}" presName="horz1" presStyleCnt="0"/>
      <dgm:spPr/>
    </dgm:pt>
    <dgm:pt modelId="{91A3EA34-1FA1-498C-A5FA-6AF7133B5C0F}" type="pres">
      <dgm:prSet presAssocID="{A4FA391F-BC76-4E20-BEE7-32F6242F790F}" presName="tx1" presStyleLbl="revTx" presStyleIdx="6" presStyleCnt="8"/>
      <dgm:spPr/>
    </dgm:pt>
    <dgm:pt modelId="{FDB86FEC-95A3-4A84-B77B-EC338C81CCFD}" type="pres">
      <dgm:prSet presAssocID="{A4FA391F-BC76-4E20-BEE7-32F6242F790F}" presName="vert1" presStyleCnt="0"/>
      <dgm:spPr/>
    </dgm:pt>
    <dgm:pt modelId="{562FD7EC-1FBA-44FC-9314-6A3635C00110}" type="pres">
      <dgm:prSet presAssocID="{07580B96-708D-453D-9519-33C59CAC7845}" presName="thickLine" presStyleLbl="alignNode1" presStyleIdx="7" presStyleCnt="8"/>
      <dgm:spPr/>
    </dgm:pt>
    <dgm:pt modelId="{6E949D95-1768-4595-853F-5A20CB4E9791}" type="pres">
      <dgm:prSet presAssocID="{07580B96-708D-453D-9519-33C59CAC7845}" presName="horz1" presStyleCnt="0"/>
      <dgm:spPr/>
    </dgm:pt>
    <dgm:pt modelId="{2968D1D9-5CE0-461A-965C-875DDFE48FD6}" type="pres">
      <dgm:prSet presAssocID="{07580B96-708D-453D-9519-33C59CAC7845}" presName="tx1" presStyleLbl="revTx" presStyleIdx="7" presStyleCnt="8"/>
      <dgm:spPr/>
    </dgm:pt>
    <dgm:pt modelId="{8384897D-2128-434A-9571-5623D541CCFE}" type="pres">
      <dgm:prSet presAssocID="{07580B96-708D-453D-9519-33C59CAC7845}" presName="vert1" presStyleCnt="0"/>
      <dgm:spPr/>
    </dgm:pt>
  </dgm:ptLst>
  <dgm:cxnLst>
    <dgm:cxn modelId="{6930351C-F2EC-447D-875D-1257039ADDC0}" srcId="{22AFDD74-EE02-45D7-AB0F-C2E0806BA83D}" destId="{5DADD4AA-5C1E-4C52-B24E-737495DC18A1}" srcOrd="0" destOrd="0" parTransId="{152AD2F0-DF08-4664-8C1E-7535E8693D63}" sibTransId="{F1B0BB1D-846C-4FCA-8472-CC7B833B7786}"/>
    <dgm:cxn modelId="{CD76091D-D8B5-41A9-8855-EF58259A3D9C}" type="presOf" srcId="{5F15A65F-7FAC-4992-BE8C-EF75EF85B197}" destId="{3D870558-01AA-4F77-9F33-98ED5A958456}" srcOrd="0" destOrd="0" presId="urn:microsoft.com/office/officeart/2008/layout/LinedList"/>
    <dgm:cxn modelId="{DF530025-6F56-4B1A-82C1-9FEC34C387AB}" type="presOf" srcId="{48B8E3CC-201D-4248-ABDF-3B569C24BE39}" destId="{478B7B42-341A-4305-8E1A-71D3A0DC5380}" srcOrd="0" destOrd="0" presId="urn:microsoft.com/office/officeart/2008/layout/LinedList"/>
    <dgm:cxn modelId="{985BE027-9B81-49C0-B7C6-B3C397DB6B89}" srcId="{22AFDD74-EE02-45D7-AB0F-C2E0806BA83D}" destId="{A4FA391F-BC76-4E20-BEE7-32F6242F790F}" srcOrd="6" destOrd="0" parTransId="{6AD6304D-C7DB-406C-A9CF-95278DC0C3B6}" sibTransId="{78B01F2F-073F-4962-BF2B-C4840BE75C0F}"/>
    <dgm:cxn modelId="{783EFB29-CA0E-40A7-82F8-6A63C89C45EC}" type="presOf" srcId="{61EDC119-5365-41BA-A8C4-571A17CCD344}" destId="{8155515C-2817-485F-8A86-43439555C10C}" srcOrd="0" destOrd="0" presId="urn:microsoft.com/office/officeart/2008/layout/LinedList"/>
    <dgm:cxn modelId="{38B2F234-2C1F-4681-ABB7-C9EE23D9CC90}" srcId="{22AFDD74-EE02-45D7-AB0F-C2E0806BA83D}" destId="{07580B96-708D-453D-9519-33C59CAC7845}" srcOrd="7" destOrd="0" parTransId="{D8479F53-D42F-40C3-A5A1-B6A5F3F05A7A}" sibTransId="{C7B3B67A-D3B9-45EF-8DFF-E3A0AFE61A94}"/>
    <dgm:cxn modelId="{B15D8A3C-3E43-4B07-A099-246E186A703B}" type="presOf" srcId="{5DADD4AA-5C1E-4C52-B24E-737495DC18A1}" destId="{5B3679E7-301F-485B-B6AD-24641550F61B}" srcOrd="0" destOrd="0" presId="urn:microsoft.com/office/officeart/2008/layout/LinedList"/>
    <dgm:cxn modelId="{A7445541-BC33-4EA8-A8B9-CF9CD722C4CA}" type="presOf" srcId="{22AFDD74-EE02-45D7-AB0F-C2E0806BA83D}" destId="{120708B4-AC5B-4BD2-A4BC-B3200DDEB28A}" srcOrd="0" destOrd="0" presId="urn:microsoft.com/office/officeart/2008/layout/LinedList"/>
    <dgm:cxn modelId="{5F168C61-D78F-401F-89FD-6294ECEADCEB}" type="presOf" srcId="{4DF603D0-48C3-4B9F-B4C3-649197567699}" destId="{D20E33FA-6B58-444A-A922-1A3A7A59784F}" srcOrd="0" destOrd="0" presId="urn:microsoft.com/office/officeart/2008/layout/LinedList"/>
    <dgm:cxn modelId="{DED7FF46-05A3-4627-9B5D-76AD985BF16F}" srcId="{22AFDD74-EE02-45D7-AB0F-C2E0806BA83D}" destId="{61EDC119-5365-41BA-A8C4-571A17CCD344}" srcOrd="1" destOrd="0" parTransId="{D1492B7F-0A1B-430F-8D02-0F41CEA5A6B9}" sibTransId="{47E8173B-D01C-4F54-9C25-E016E93578D2}"/>
    <dgm:cxn modelId="{54C5CD54-5CCF-4240-9C5B-B7C2BF511200}" srcId="{22AFDD74-EE02-45D7-AB0F-C2E0806BA83D}" destId="{48B8E3CC-201D-4248-ABDF-3B569C24BE39}" srcOrd="3" destOrd="0" parTransId="{C971F9E1-9F1B-49CA-B0E4-95E3ECC85C22}" sibTransId="{B5CB05A7-4996-4FEB-B4F1-1E704910D519}"/>
    <dgm:cxn modelId="{F883B656-7A0F-4978-823B-2E2B78F9E75B}" srcId="{22AFDD74-EE02-45D7-AB0F-C2E0806BA83D}" destId="{4DF603D0-48C3-4B9F-B4C3-649197567699}" srcOrd="4" destOrd="0" parTransId="{A5A20B03-D9C4-4BF6-8F79-A57DA2C5BAC1}" sibTransId="{43DA2D45-B599-4FAB-A59A-23A531E64A35}"/>
    <dgm:cxn modelId="{D71FFC57-4914-4C63-85D0-54D9FBD87B29}" type="presOf" srcId="{F087FCB6-52DC-4A46-9202-92842F252303}" destId="{A459C1F9-8969-49DD-AA03-E15186A7F3E9}" srcOrd="0" destOrd="0" presId="urn:microsoft.com/office/officeart/2008/layout/LinedList"/>
    <dgm:cxn modelId="{E24D5C7A-EF2B-4A7B-9D50-FCD80FF756C6}" type="presOf" srcId="{07580B96-708D-453D-9519-33C59CAC7845}" destId="{2968D1D9-5CE0-461A-965C-875DDFE48FD6}" srcOrd="0" destOrd="0" presId="urn:microsoft.com/office/officeart/2008/layout/LinedList"/>
    <dgm:cxn modelId="{1C6FE287-E44B-4CAC-B529-493B203BEC1E}" srcId="{22AFDD74-EE02-45D7-AB0F-C2E0806BA83D}" destId="{F087FCB6-52DC-4A46-9202-92842F252303}" srcOrd="2" destOrd="0" parTransId="{499DFFA1-CD83-415B-B130-B0FEE6F2D28B}" sibTransId="{E11B5A02-6925-42A2-BCA8-5DCAD5560332}"/>
    <dgm:cxn modelId="{CC4BB2B3-848F-4512-BD12-C4780F71DC94}" type="presOf" srcId="{A4FA391F-BC76-4E20-BEE7-32F6242F790F}" destId="{91A3EA34-1FA1-498C-A5FA-6AF7133B5C0F}" srcOrd="0" destOrd="0" presId="urn:microsoft.com/office/officeart/2008/layout/LinedList"/>
    <dgm:cxn modelId="{D6EACCE4-B0CE-4F4E-99B6-379B83F4C978}" srcId="{22AFDD74-EE02-45D7-AB0F-C2E0806BA83D}" destId="{5F15A65F-7FAC-4992-BE8C-EF75EF85B197}" srcOrd="5" destOrd="0" parTransId="{0A5FA188-7822-4DF1-97EA-31DEE05D3228}" sibTransId="{E9940D2F-B778-4180-A9B4-7F60E960F8DA}"/>
    <dgm:cxn modelId="{02FCF846-BC96-4DEB-AF33-0DD2CA387C62}" type="presParOf" srcId="{120708B4-AC5B-4BD2-A4BC-B3200DDEB28A}" destId="{D04F589A-B564-4DA6-893F-3710E9CEDCEA}" srcOrd="0" destOrd="0" presId="urn:microsoft.com/office/officeart/2008/layout/LinedList"/>
    <dgm:cxn modelId="{3A7B466E-649B-4747-B1D6-C1797CBDB655}" type="presParOf" srcId="{120708B4-AC5B-4BD2-A4BC-B3200DDEB28A}" destId="{2CB3B2A7-0516-4C1B-A0BD-49452BAABB85}" srcOrd="1" destOrd="0" presId="urn:microsoft.com/office/officeart/2008/layout/LinedList"/>
    <dgm:cxn modelId="{E3B3432D-8A49-4C16-9A45-E9A00B5ED7B3}" type="presParOf" srcId="{2CB3B2A7-0516-4C1B-A0BD-49452BAABB85}" destId="{5B3679E7-301F-485B-B6AD-24641550F61B}" srcOrd="0" destOrd="0" presId="urn:microsoft.com/office/officeart/2008/layout/LinedList"/>
    <dgm:cxn modelId="{EE16A01E-1A34-427F-9E2B-C8F7E0830AEC}" type="presParOf" srcId="{2CB3B2A7-0516-4C1B-A0BD-49452BAABB85}" destId="{F38C62E1-EDA7-4842-9B03-F81038681684}" srcOrd="1" destOrd="0" presId="urn:microsoft.com/office/officeart/2008/layout/LinedList"/>
    <dgm:cxn modelId="{239131B4-06BD-4CDE-B4BB-EB1636FCB95A}" type="presParOf" srcId="{120708B4-AC5B-4BD2-A4BC-B3200DDEB28A}" destId="{A04252B2-F376-4701-B57A-64202DA5CBC9}" srcOrd="2" destOrd="0" presId="urn:microsoft.com/office/officeart/2008/layout/LinedList"/>
    <dgm:cxn modelId="{7BE0350B-3EE7-4CDF-97D6-10BFF079691C}" type="presParOf" srcId="{120708B4-AC5B-4BD2-A4BC-B3200DDEB28A}" destId="{D225518D-014A-4098-A658-D9E5197201A8}" srcOrd="3" destOrd="0" presId="urn:microsoft.com/office/officeart/2008/layout/LinedList"/>
    <dgm:cxn modelId="{0E261C2E-4087-4CDD-B52A-7C4186C6CBFF}" type="presParOf" srcId="{D225518D-014A-4098-A658-D9E5197201A8}" destId="{8155515C-2817-485F-8A86-43439555C10C}" srcOrd="0" destOrd="0" presId="urn:microsoft.com/office/officeart/2008/layout/LinedList"/>
    <dgm:cxn modelId="{B95F2223-D06F-454E-968F-5E7D0FEDD5DB}" type="presParOf" srcId="{D225518D-014A-4098-A658-D9E5197201A8}" destId="{62CFF2A7-1E8C-47C5-8248-836D952591C2}" srcOrd="1" destOrd="0" presId="urn:microsoft.com/office/officeart/2008/layout/LinedList"/>
    <dgm:cxn modelId="{D946753C-8D19-489F-88BB-75915F19C01E}" type="presParOf" srcId="{120708B4-AC5B-4BD2-A4BC-B3200DDEB28A}" destId="{B8DA6A79-D55B-4440-937D-1DBFB0DD19EC}" srcOrd="4" destOrd="0" presId="urn:microsoft.com/office/officeart/2008/layout/LinedList"/>
    <dgm:cxn modelId="{1BBA8F86-C732-427D-8692-AA1FE787CAB9}" type="presParOf" srcId="{120708B4-AC5B-4BD2-A4BC-B3200DDEB28A}" destId="{AE5C7D24-01E3-4DCB-809C-B42E2DE1521F}" srcOrd="5" destOrd="0" presId="urn:microsoft.com/office/officeart/2008/layout/LinedList"/>
    <dgm:cxn modelId="{9BB36DEC-5387-4C5E-8937-1372E613D98B}" type="presParOf" srcId="{AE5C7D24-01E3-4DCB-809C-B42E2DE1521F}" destId="{A459C1F9-8969-49DD-AA03-E15186A7F3E9}" srcOrd="0" destOrd="0" presId="urn:microsoft.com/office/officeart/2008/layout/LinedList"/>
    <dgm:cxn modelId="{B030569B-2666-432B-A0C6-290B9BE53B6D}" type="presParOf" srcId="{AE5C7D24-01E3-4DCB-809C-B42E2DE1521F}" destId="{C06AEA8D-0389-4B93-BABA-15D7485F404A}" srcOrd="1" destOrd="0" presId="urn:microsoft.com/office/officeart/2008/layout/LinedList"/>
    <dgm:cxn modelId="{2920DDA8-6254-4AF9-ACDB-E833CF5E1CAF}" type="presParOf" srcId="{120708B4-AC5B-4BD2-A4BC-B3200DDEB28A}" destId="{6B6421B3-525B-4EAC-8F22-7457D289E74E}" srcOrd="6" destOrd="0" presId="urn:microsoft.com/office/officeart/2008/layout/LinedList"/>
    <dgm:cxn modelId="{12B5588B-325E-4321-9D26-6FACD4ABE490}" type="presParOf" srcId="{120708B4-AC5B-4BD2-A4BC-B3200DDEB28A}" destId="{06716E17-2FDE-4339-B74D-FDE35E07CD4B}" srcOrd="7" destOrd="0" presId="urn:microsoft.com/office/officeart/2008/layout/LinedList"/>
    <dgm:cxn modelId="{6A2458EB-CEFC-4542-B394-B2DD28627BF3}" type="presParOf" srcId="{06716E17-2FDE-4339-B74D-FDE35E07CD4B}" destId="{478B7B42-341A-4305-8E1A-71D3A0DC5380}" srcOrd="0" destOrd="0" presId="urn:microsoft.com/office/officeart/2008/layout/LinedList"/>
    <dgm:cxn modelId="{CB24D554-D411-40C7-A9A4-86B34EB52EF2}" type="presParOf" srcId="{06716E17-2FDE-4339-B74D-FDE35E07CD4B}" destId="{7068D70E-F81B-43DB-9DC9-99EA07AE45DE}" srcOrd="1" destOrd="0" presId="urn:microsoft.com/office/officeart/2008/layout/LinedList"/>
    <dgm:cxn modelId="{C097D194-9E9F-4171-9364-11C248131553}" type="presParOf" srcId="{120708B4-AC5B-4BD2-A4BC-B3200DDEB28A}" destId="{E1588031-835D-4560-A0F9-E0FF3D7E1AE8}" srcOrd="8" destOrd="0" presId="urn:microsoft.com/office/officeart/2008/layout/LinedList"/>
    <dgm:cxn modelId="{92A73351-3DDA-4738-83A3-7DD9F9A50020}" type="presParOf" srcId="{120708B4-AC5B-4BD2-A4BC-B3200DDEB28A}" destId="{A6AE42F7-8277-48E8-A7C2-EAF55B503C9E}" srcOrd="9" destOrd="0" presId="urn:microsoft.com/office/officeart/2008/layout/LinedList"/>
    <dgm:cxn modelId="{5A1BEECF-2F67-40B4-BE97-3654CDE526C4}" type="presParOf" srcId="{A6AE42F7-8277-48E8-A7C2-EAF55B503C9E}" destId="{D20E33FA-6B58-444A-A922-1A3A7A59784F}" srcOrd="0" destOrd="0" presId="urn:microsoft.com/office/officeart/2008/layout/LinedList"/>
    <dgm:cxn modelId="{1C2D71A5-0214-403A-ADDE-D10849A28ABC}" type="presParOf" srcId="{A6AE42F7-8277-48E8-A7C2-EAF55B503C9E}" destId="{AD84FDBB-DA9C-4595-A9EB-644F99B7C04D}" srcOrd="1" destOrd="0" presId="urn:microsoft.com/office/officeart/2008/layout/LinedList"/>
    <dgm:cxn modelId="{C05A6E72-64B5-475D-B5D6-D4F7D77744A3}" type="presParOf" srcId="{120708B4-AC5B-4BD2-A4BC-B3200DDEB28A}" destId="{29992AD6-7CE3-400E-8323-D3C7E21894E1}" srcOrd="10" destOrd="0" presId="urn:microsoft.com/office/officeart/2008/layout/LinedList"/>
    <dgm:cxn modelId="{60426E3E-0066-465F-B4AD-F2B88E16CD59}" type="presParOf" srcId="{120708B4-AC5B-4BD2-A4BC-B3200DDEB28A}" destId="{74DAEBB3-F9B2-4386-9CF5-62082596D924}" srcOrd="11" destOrd="0" presId="urn:microsoft.com/office/officeart/2008/layout/LinedList"/>
    <dgm:cxn modelId="{71183AF1-E265-4AFA-8E77-BE35C18EB962}" type="presParOf" srcId="{74DAEBB3-F9B2-4386-9CF5-62082596D924}" destId="{3D870558-01AA-4F77-9F33-98ED5A958456}" srcOrd="0" destOrd="0" presId="urn:microsoft.com/office/officeart/2008/layout/LinedList"/>
    <dgm:cxn modelId="{1C10CDA0-56CF-4D42-ABB4-C06557FB2970}" type="presParOf" srcId="{74DAEBB3-F9B2-4386-9CF5-62082596D924}" destId="{C908027B-E622-445E-925E-DCD1E2CE99BC}" srcOrd="1" destOrd="0" presId="urn:microsoft.com/office/officeart/2008/layout/LinedList"/>
    <dgm:cxn modelId="{4CFE126A-0F3A-4C79-B883-6D8081FBC24D}" type="presParOf" srcId="{120708B4-AC5B-4BD2-A4BC-B3200DDEB28A}" destId="{420BBC25-5BDD-45BA-ADBD-BDEAE4502455}" srcOrd="12" destOrd="0" presId="urn:microsoft.com/office/officeart/2008/layout/LinedList"/>
    <dgm:cxn modelId="{9688DAEC-C514-43C2-B780-4FE94164DFCA}" type="presParOf" srcId="{120708B4-AC5B-4BD2-A4BC-B3200DDEB28A}" destId="{4F67333A-00E6-4EB3-A863-AB435E37A68C}" srcOrd="13" destOrd="0" presId="urn:microsoft.com/office/officeart/2008/layout/LinedList"/>
    <dgm:cxn modelId="{0C4D7BFA-87FD-44FC-82A7-056301F8E8CA}" type="presParOf" srcId="{4F67333A-00E6-4EB3-A863-AB435E37A68C}" destId="{91A3EA34-1FA1-498C-A5FA-6AF7133B5C0F}" srcOrd="0" destOrd="0" presId="urn:microsoft.com/office/officeart/2008/layout/LinedList"/>
    <dgm:cxn modelId="{505DDABC-8755-449D-85CF-8597EE1B378F}" type="presParOf" srcId="{4F67333A-00E6-4EB3-A863-AB435E37A68C}" destId="{FDB86FEC-95A3-4A84-B77B-EC338C81CCFD}" srcOrd="1" destOrd="0" presId="urn:microsoft.com/office/officeart/2008/layout/LinedList"/>
    <dgm:cxn modelId="{761FDF0F-98D8-4224-926A-41096886EF79}" type="presParOf" srcId="{120708B4-AC5B-4BD2-A4BC-B3200DDEB28A}" destId="{562FD7EC-1FBA-44FC-9314-6A3635C00110}" srcOrd="14" destOrd="0" presId="urn:microsoft.com/office/officeart/2008/layout/LinedList"/>
    <dgm:cxn modelId="{36DA537A-3DD2-468E-A4EA-BED3F1FE30B9}" type="presParOf" srcId="{120708B4-AC5B-4BD2-A4BC-B3200DDEB28A}" destId="{6E949D95-1768-4595-853F-5A20CB4E9791}" srcOrd="15" destOrd="0" presId="urn:microsoft.com/office/officeart/2008/layout/LinedList"/>
    <dgm:cxn modelId="{4A97B852-0EE7-4FC2-8737-2C30318F4C48}" type="presParOf" srcId="{6E949D95-1768-4595-853F-5A20CB4E9791}" destId="{2968D1D9-5CE0-461A-965C-875DDFE48FD6}" srcOrd="0" destOrd="0" presId="urn:microsoft.com/office/officeart/2008/layout/LinedList"/>
    <dgm:cxn modelId="{5E120126-3064-4F37-9B9F-97AF5E3E95EA}" type="presParOf" srcId="{6E949D95-1768-4595-853F-5A20CB4E9791}" destId="{8384897D-2128-434A-9571-5623D541CCF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6A964-31EF-43FF-80EE-0593DFB70132}">
      <dsp:nvSpPr>
        <dsp:cNvPr id="0" name=""/>
        <dsp:cNvSpPr/>
      </dsp:nvSpPr>
      <dsp:spPr>
        <a:xfrm>
          <a:off x="0" y="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A367C0-52C9-4EE5-B939-2B9F0E79910A}">
      <dsp:nvSpPr>
        <dsp:cNvPr id="0" name=""/>
        <dsp:cNvSpPr/>
      </dsp:nvSpPr>
      <dsp:spPr>
        <a:xfrm>
          <a:off x="0" y="0"/>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ABOUT</a:t>
          </a:r>
        </a:p>
      </dsp:txBody>
      <dsp:txXfrm>
        <a:off x="0" y="0"/>
        <a:ext cx="6243991" cy="696383"/>
      </dsp:txXfrm>
    </dsp:sp>
    <dsp:sp modelId="{2F540DEB-FBF6-4EF1-8AC9-16579D82286C}">
      <dsp:nvSpPr>
        <dsp:cNvPr id="0" name=""/>
        <dsp:cNvSpPr/>
      </dsp:nvSpPr>
      <dsp:spPr>
        <a:xfrm>
          <a:off x="0" y="69638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841BB655-DC04-4FAB-B38D-8FF714E66888}">
      <dsp:nvSpPr>
        <dsp:cNvPr id="0" name=""/>
        <dsp:cNvSpPr/>
      </dsp:nvSpPr>
      <dsp:spPr>
        <a:xfrm>
          <a:off x="0" y="696383"/>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TOOLS</a:t>
          </a:r>
        </a:p>
      </dsp:txBody>
      <dsp:txXfrm>
        <a:off x="0" y="696383"/>
        <a:ext cx="6243991" cy="696383"/>
      </dsp:txXfrm>
    </dsp:sp>
    <dsp:sp modelId="{D90108C2-9F2A-4B65-8ED4-D2D1685BE11E}">
      <dsp:nvSpPr>
        <dsp:cNvPr id="0" name=""/>
        <dsp:cNvSpPr/>
      </dsp:nvSpPr>
      <dsp:spPr>
        <a:xfrm>
          <a:off x="0" y="1392766"/>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76AEA0F-8E5D-4800-90C7-D5506537D7FD}">
      <dsp:nvSpPr>
        <dsp:cNvPr id="0" name=""/>
        <dsp:cNvSpPr/>
      </dsp:nvSpPr>
      <dsp:spPr>
        <a:xfrm>
          <a:off x="0" y="1392766"/>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FEATURES</a:t>
          </a:r>
        </a:p>
      </dsp:txBody>
      <dsp:txXfrm>
        <a:off x="0" y="1392766"/>
        <a:ext cx="6243991" cy="696383"/>
      </dsp:txXfrm>
    </dsp:sp>
    <dsp:sp modelId="{CA47C3F2-45D0-472A-90DC-CE9F5B049842}">
      <dsp:nvSpPr>
        <dsp:cNvPr id="0" name=""/>
        <dsp:cNvSpPr/>
      </dsp:nvSpPr>
      <dsp:spPr>
        <a:xfrm>
          <a:off x="0" y="2089149"/>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19DF432-17FA-4E52-8D7B-5112C6CE54F2}">
      <dsp:nvSpPr>
        <dsp:cNvPr id="0" name=""/>
        <dsp:cNvSpPr/>
      </dsp:nvSpPr>
      <dsp:spPr>
        <a:xfrm>
          <a:off x="0" y="2089149"/>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Noto Sans JP" panose="020B0500000000000000" pitchFamily="34" charset="-128"/>
              <a:ea typeface="Noto Sans JP" panose="020B0500000000000000" pitchFamily="34" charset="-128"/>
            </a:rPr>
            <a:t>SCRIPTS</a:t>
          </a:r>
        </a:p>
      </dsp:txBody>
      <dsp:txXfrm>
        <a:off x="0" y="2089149"/>
        <a:ext cx="6243991" cy="696383"/>
      </dsp:txXfrm>
    </dsp:sp>
    <dsp:sp modelId="{B5511DBF-E905-44B4-BE38-C4B8F5E32456}">
      <dsp:nvSpPr>
        <dsp:cNvPr id="0" name=""/>
        <dsp:cNvSpPr/>
      </dsp:nvSpPr>
      <dsp:spPr>
        <a:xfrm>
          <a:off x="0" y="278553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016C45B-820D-4094-B827-A6F145924E80}">
      <dsp:nvSpPr>
        <dsp:cNvPr id="0" name=""/>
        <dsp:cNvSpPr/>
      </dsp:nvSpPr>
      <dsp:spPr>
        <a:xfrm>
          <a:off x="0" y="2785532"/>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ASSETS</a:t>
          </a:r>
        </a:p>
      </dsp:txBody>
      <dsp:txXfrm>
        <a:off x="0" y="2785532"/>
        <a:ext cx="6243991" cy="696383"/>
      </dsp:txXfrm>
    </dsp:sp>
    <dsp:sp modelId="{F0203B6A-39FD-4662-8328-157EF9609DB0}">
      <dsp:nvSpPr>
        <dsp:cNvPr id="0" name=""/>
        <dsp:cNvSpPr/>
      </dsp:nvSpPr>
      <dsp:spPr>
        <a:xfrm>
          <a:off x="0" y="3481915"/>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4B5507C-39DC-4A60-8C1D-CC558D828572}">
      <dsp:nvSpPr>
        <dsp:cNvPr id="0" name=""/>
        <dsp:cNvSpPr/>
      </dsp:nvSpPr>
      <dsp:spPr>
        <a:xfrm>
          <a:off x="0" y="3481915"/>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SPRITES</a:t>
          </a:r>
        </a:p>
      </dsp:txBody>
      <dsp:txXfrm>
        <a:off x="0" y="3481915"/>
        <a:ext cx="6243991" cy="696383"/>
      </dsp:txXfrm>
    </dsp:sp>
    <dsp:sp modelId="{F3EFBB27-C31B-4E00-A0BA-12A6462A8CBA}">
      <dsp:nvSpPr>
        <dsp:cNvPr id="0" name=""/>
        <dsp:cNvSpPr/>
      </dsp:nvSpPr>
      <dsp:spPr>
        <a:xfrm>
          <a:off x="0" y="4178298"/>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D9ED293-34D1-4710-A3F8-E19EB205F4B6}">
      <dsp:nvSpPr>
        <dsp:cNvPr id="0" name=""/>
        <dsp:cNvSpPr/>
      </dsp:nvSpPr>
      <dsp:spPr>
        <a:xfrm>
          <a:off x="0" y="4178298"/>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PROBLEMS FACED</a:t>
          </a:r>
        </a:p>
      </dsp:txBody>
      <dsp:txXfrm>
        <a:off x="0" y="4178298"/>
        <a:ext cx="6243991" cy="696383"/>
      </dsp:txXfrm>
    </dsp:sp>
    <dsp:sp modelId="{C5C47A92-3C03-4061-A424-EE10EFAF22AB}">
      <dsp:nvSpPr>
        <dsp:cNvPr id="0" name=""/>
        <dsp:cNvSpPr/>
      </dsp:nvSpPr>
      <dsp:spPr>
        <a:xfrm>
          <a:off x="0" y="487468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A2AEE5E-707A-4537-BEE7-57B12D39197E}">
      <dsp:nvSpPr>
        <dsp:cNvPr id="0" name=""/>
        <dsp:cNvSpPr/>
      </dsp:nvSpPr>
      <dsp:spPr>
        <a:xfrm>
          <a:off x="0" y="4874681"/>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GAMEPLAY</a:t>
          </a:r>
        </a:p>
      </dsp:txBody>
      <dsp:txXfrm>
        <a:off x="0" y="4874681"/>
        <a:ext cx="6243991" cy="696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1586B-0858-4A85-AEA7-A2B8C2590B86}">
      <dsp:nvSpPr>
        <dsp:cNvPr id="0" name=""/>
        <dsp:cNvSpPr/>
      </dsp:nvSpPr>
      <dsp:spPr>
        <a:xfrm>
          <a:off x="0" y="680"/>
          <a:ext cx="6243991"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0AFE4-47B7-4103-92CC-35B72C24C03B}">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923FB6-DF4F-4D4B-94AF-78C90B306325}">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The major softwares used are Unity, Visual Studio and Photoshop.</a:t>
          </a:r>
        </a:p>
      </dsp:txBody>
      <dsp:txXfrm>
        <a:off x="1838002" y="680"/>
        <a:ext cx="4405989" cy="1591344"/>
      </dsp:txXfrm>
    </dsp:sp>
    <dsp:sp modelId="{CF545E60-BB31-41B6-8B80-E8C7CF406A17}">
      <dsp:nvSpPr>
        <dsp:cNvPr id="0" name=""/>
        <dsp:cNvSpPr/>
      </dsp:nvSpPr>
      <dsp:spPr>
        <a:xfrm>
          <a:off x="0" y="1989860"/>
          <a:ext cx="6243991"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2F8A7-430B-4077-B5E3-CFB75B79A610}">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6B7311-8C2B-4E90-A740-D545CED6A093}">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UI and aesthetics of the game were edited in photoshop and also taken from asset stores.</a:t>
          </a:r>
        </a:p>
      </dsp:txBody>
      <dsp:txXfrm>
        <a:off x="1838002" y="1989860"/>
        <a:ext cx="4405989" cy="1591344"/>
      </dsp:txXfrm>
    </dsp:sp>
    <dsp:sp modelId="{5B0FE82F-2A1E-4B5C-A051-260EEB0DFF90}">
      <dsp:nvSpPr>
        <dsp:cNvPr id="0" name=""/>
        <dsp:cNvSpPr/>
      </dsp:nvSpPr>
      <dsp:spPr>
        <a:xfrm>
          <a:off x="0" y="3979040"/>
          <a:ext cx="6243991"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C9DA9-7CCC-4456-AC0A-EF5AE78D5C51}">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9B27AD-6A08-4E3C-B8D3-115EAC66A8DF}">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Coding and mechanics of the game were handled in Unity and Visual Studio.</a:t>
          </a:r>
        </a:p>
      </dsp:txBody>
      <dsp:txXfrm>
        <a:off x="1838002" y="3979040"/>
        <a:ext cx="4405989" cy="1591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EEA5-0A39-4BC4-8F8D-D29D88BF4AAB}">
      <dsp:nvSpPr>
        <dsp:cNvPr id="0" name=""/>
        <dsp:cNvSpPr/>
      </dsp:nvSpPr>
      <dsp:spPr>
        <a:xfrm>
          <a:off x="1804841" y="496502"/>
          <a:ext cx="383826" cy="91440"/>
        </a:xfrm>
        <a:custGeom>
          <a:avLst/>
          <a:gdLst/>
          <a:ahLst/>
          <a:cxnLst/>
          <a:rect l="0" t="0" r="0" b="0"/>
          <a:pathLst>
            <a:path>
              <a:moveTo>
                <a:pt x="0" y="45720"/>
              </a:moveTo>
              <a:lnTo>
                <a:pt x="38382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540150"/>
        <a:ext cx="20721" cy="4144"/>
      </dsp:txXfrm>
    </dsp:sp>
    <dsp:sp modelId="{F6DD761D-CA37-4E77-B2E1-974FF18906AC}">
      <dsp:nvSpPr>
        <dsp:cNvPr id="0" name=""/>
        <dsp:cNvSpPr/>
      </dsp:nvSpPr>
      <dsp:spPr>
        <a:xfrm>
          <a:off x="4786" y="166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Left, right, jump, double jump</a:t>
          </a:r>
        </a:p>
      </dsp:txBody>
      <dsp:txXfrm>
        <a:off x="4786" y="1666"/>
        <a:ext cx="1801855" cy="1081113"/>
      </dsp:txXfrm>
    </dsp:sp>
    <dsp:sp modelId="{4ABF9A31-58EE-41CC-BFA9-11250D0AB898}">
      <dsp:nvSpPr>
        <dsp:cNvPr id="0" name=""/>
        <dsp:cNvSpPr/>
      </dsp:nvSpPr>
      <dsp:spPr>
        <a:xfrm>
          <a:off x="4021123" y="49650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540150"/>
        <a:ext cx="20721" cy="4144"/>
      </dsp:txXfrm>
    </dsp:sp>
    <dsp:sp modelId="{1ADC734F-C5CB-4031-AB0D-A069E424EF68}">
      <dsp:nvSpPr>
        <dsp:cNvPr id="0" name=""/>
        <dsp:cNvSpPr/>
      </dsp:nvSpPr>
      <dsp:spPr>
        <a:xfrm>
          <a:off x="2221068" y="1666"/>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Power ups for speed and jump boost</a:t>
          </a:r>
        </a:p>
      </dsp:txBody>
      <dsp:txXfrm>
        <a:off x="2221068" y="1666"/>
        <a:ext cx="1801855" cy="1081113"/>
      </dsp:txXfrm>
    </dsp:sp>
    <dsp:sp modelId="{D25E96BB-7608-4016-8420-B1069278BAA9}">
      <dsp:nvSpPr>
        <dsp:cNvPr id="0" name=""/>
        <dsp:cNvSpPr/>
      </dsp:nvSpPr>
      <dsp:spPr>
        <a:xfrm>
          <a:off x="905714" y="108097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1270820"/>
        <a:ext cx="222594" cy="4144"/>
      </dsp:txXfrm>
    </dsp:sp>
    <dsp:sp modelId="{7E12B71D-0C5B-43C9-B339-916E9D6A7252}">
      <dsp:nvSpPr>
        <dsp:cNvPr id="0" name=""/>
        <dsp:cNvSpPr/>
      </dsp:nvSpPr>
      <dsp:spPr>
        <a:xfrm>
          <a:off x="4437350" y="1666"/>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Traps including spikes and Saws </a:t>
          </a:r>
        </a:p>
      </dsp:txBody>
      <dsp:txXfrm>
        <a:off x="4437350" y="1666"/>
        <a:ext cx="1801855" cy="1081113"/>
      </dsp:txXfrm>
    </dsp:sp>
    <dsp:sp modelId="{B3572717-B0AB-4E1B-A8C0-76D60F81AD29}">
      <dsp:nvSpPr>
        <dsp:cNvPr id="0" name=""/>
        <dsp:cNvSpPr/>
      </dsp:nvSpPr>
      <dsp:spPr>
        <a:xfrm>
          <a:off x="1804841" y="1992042"/>
          <a:ext cx="383826" cy="91440"/>
        </a:xfrm>
        <a:custGeom>
          <a:avLst/>
          <a:gdLst/>
          <a:ahLst/>
          <a:cxnLst/>
          <a:rect l="0" t="0" r="0" b="0"/>
          <a:pathLst>
            <a:path>
              <a:moveTo>
                <a:pt x="0" y="45720"/>
              </a:moveTo>
              <a:lnTo>
                <a:pt x="383826"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2035690"/>
        <a:ext cx="20721" cy="4144"/>
      </dsp:txXfrm>
    </dsp:sp>
    <dsp:sp modelId="{A02B4890-5B64-4926-9044-A528BC7D9253}">
      <dsp:nvSpPr>
        <dsp:cNvPr id="0" name=""/>
        <dsp:cNvSpPr/>
      </dsp:nvSpPr>
      <dsp:spPr>
        <a:xfrm>
          <a:off x="4786" y="1497206"/>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Combat System and weapon system</a:t>
          </a:r>
        </a:p>
      </dsp:txBody>
      <dsp:txXfrm>
        <a:off x="4786" y="1497206"/>
        <a:ext cx="1801855" cy="1081113"/>
      </dsp:txXfrm>
    </dsp:sp>
    <dsp:sp modelId="{9EEE7EAC-B0FB-46C9-A087-050010C99BE5}">
      <dsp:nvSpPr>
        <dsp:cNvPr id="0" name=""/>
        <dsp:cNvSpPr/>
      </dsp:nvSpPr>
      <dsp:spPr>
        <a:xfrm>
          <a:off x="4021123" y="1992042"/>
          <a:ext cx="383826" cy="91440"/>
        </a:xfrm>
        <a:custGeom>
          <a:avLst/>
          <a:gdLst/>
          <a:ahLst/>
          <a:cxnLst/>
          <a:rect l="0" t="0" r="0" b="0"/>
          <a:pathLst>
            <a:path>
              <a:moveTo>
                <a:pt x="0" y="45720"/>
              </a:moveTo>
              <a:lnTo>
                <a:pt x="38382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2035690"/>
        <a:ext cx="20721" cy="4144"/>
      </dsp:txXfrm>
    </dsp:sp>
    <dsp:sp modelId="{0D994A72-AA22-4ACB-A707-8D29491DF474}">
      <dsp:nvSpPr>
        <dsp:cNvPr id="0" name=""/>
        <dsp:cNvSpPr/>
      </dsp:nvSpPr>
      <dsp:spPr>
        <a:xfrm>
          <a:off x="2221068" y="1497206"/>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Two levels each with different challenges and terrain</a:t>
          </a:r>
        </a:p>
      </dsp:txBody>
      <dsp:txXfrm>
        <a:off x="2221068" y="1497206"/>
        <a:ext cx="1801855" cy="1081113"/>
      </dsp:txXfrm>
    </dsp:sp>
    <dsp:sp modelId="{C7318836-B50C-429B-9B8E-7DDCA7509483}">
      <dsp:nvSpPr>
        <dsp:cNvPr id="0" name=""/>
        <dsp:cNvSpPr/>
      </dsp:nvSpPr>
      <dsp:spPr>
        <a:xfrm>
          <a:off x="905714" y="257651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2766360"/>
        <a:ext cx="222594" cy="4144"/>
      </dsp:txXfrm>
    </dsp:sp>
    <dsp:sp modelId="{76CF134B-A031-4C3B-B784-E4A939D17D4F}">
      <dsp:nvSpPr>
        <dsp:cNvPr id="0" name=""/>
        <dsp:cNvSpPr/>
      </dsp:nvSpPr>
      <dsp:spPr>
        <a:xfrm>
          <a:off x="4437350" y="149720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UI for main menu, end menu and pause Menu</a:t>
          </a:r>
        </a:p>
      </dsp:txBody>
      <dsp:txXfrm>
        <a:off x="4437350" y="1497206"/>
        <a:ext cx="1801855" cy="1081113"/>
      </dsp:txXfrm>
    </dsp:sp>
    <dsp:sp modelId="{BE86D554-2F4D-4B08-A99B-6302B4E59A0A}">
      <dsp:nvSpPr>
        <dsp:cNvPr id="0" name=""/>
        <dsp:cNvSpPr/>
      </dsp:nvSpPr>
      <dsp:spPr>
        <a:xfrm>
          <a:off x="1804841" y="348758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3531230"/>
        <a:ext cx="20721" cy="4144"/>
      </dsp:txXfrm>
    </dsp:sp>
    <dsp:sp modelId="{27A0F420-D02D-494F-B2B8-222F408CEDCA}">
      <dsp:nvSpPr>
        <dsp:cNvPr id="0" name=""/>
        <dsp:cNvSpPr/>
      </dsp:nvSpPr>
      <dsp:spPr>
        <a:xfrm>
          <a:off x="4786" y="2992745"/>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Health, Enemy Health, </a:t>
          </a:r>
        </a:p>
      </dsp:txBody>
      <dsp:txXfrm>
        <a:off x="4786" y="2992745"/>
        <a:ext cx="1801855" cy="1081113"/>
      </dsp:txXfrm>
    </dsp:sp>
    <dsp:sp modelId="{81CC12A5-64F8-4B7A-9A11-7FF11B029E92}">
      <dsp:nvSpPr>
        <dsp:cNvPr id="0" name=""/>
        <dsp:cNvSpPr/>
      </dsp:nvSpPr>
      <dsp:spPr>
        <a:xfrm>
          <a:off x="4021123" y="3487582"/>
          <a:ext cx="383826" cy="91440"/>
        </a:xfrm>
        <a:custGeom>
          <a:avLst/>
          <a:gdLst/>
          <a:ahLst/>
          <a:cxnLst/>
          <a:rect l="0" t="0" r="0" b="0"/>
          <a:pathLst>
            <a:path>
              <a:moveTo>
                <a:pt x="0" y="45720"/>
              </a:moveTo>
              <a:lnTo>
                <a:pt x="383826"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3531230"/>
        <a:ext cx="20721" cy="4144"/>
      </dsp:txXfrm>
    </dsp:sp>
    <dsp:sp modelId="{4E4091B2-0DB7-4B5E-8F67-FBF251ACB50C}">
      <dsp:nvSpPr>
        <dsp:cNvPr id="0" name=""/>
        <dsp:cNvSpPr/>
      </dsp:nvSpPr>
      <dsp:spPr>
        <a:xfrm>
          <a:off x="2221068" y="2992745"/>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Music and sound effects</a:t>
          </a:r>
        </a:p>
      </dsp:txBody>
      <dsp:txXfrm>
        <a:off x="2221068" y="2992745"/>
        <a:ext cx="1801855" cy="1081113"/>
      </dsp:txXfrm>
    </dsp:sp>
    <dsp:sp modelId="{2CAAA76F-56AB-474D-AE39-A66AEF642278}">
      <dsp:nvSpPr>
        <dsp:cNvPr id="0" name=""/>
        <dsp:cNvSpPr/>
      </dsp:nvSpPr>
      <dsp:spPr>
        <a:xfrm>
          <a:off x="905714" y="4072058"/>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4261900"/>
        <a:ext cx="222594" cy="4144"/>
      </dsp:txXfrm>
    </dsp:sp>
    <dsp:sp modelId="{F121308E-6A9F-4DD9-8443-3FB075AC3B66}">
      <dsp:nvSpPr>
        <dsp:cNvPr id="0" name=""/>
        <dsp:cNvSpPr/>
      </dsp:nvSpPr>
      <dsp:spPr>
        <a:xfrm>
          <a:off x="4437350" y="2992745"/>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It’s a cross platform Game with works both on PC and mobile.</a:t>
          </a:r>
        </a:p>
      </dsp:txBody>
      <dsp:txXfrm>
        <a:off x="4437350" y="2992745"/>
        <a:ext cx="1801855" cy="1081113"/>
      </dsp:txXfrm>
    </dsp:sp>
    <dsp:sp modelId="{3CD0E2A9-F2F9-4C09-83B7-16199ACAEA89}">
      <dsp:nvSpPr>
        <dsp:cNvPr id="0" name=""/>
        <dsp:cNvSpPr/>
      </dsp:nvSpPr>
      <dsp:spPr>
        <a:xfrm>
          <a:off x="4786" y="4488285"/>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You have a option to play as different character through player selection menu</a:t>
          </a:r>
        </a:p>
      </dsp:txBody>
      <dsp:txXfrm>
        <a:off x="4786" y="4488285"/>
        <a:ext cx="1801855" cy="108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F589A-B564-4DA6-893F-3710E9CEDCEA}">
      <dsp:nvSpPr>
        <dsp:cNvPr id="0" name=""/>
        <dsp:cNvSpPr/>
      </dsp:nvSpPr>
      <dsp:spPr>
        <a:xfrm>
          <a:off x="0" y="0"/>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679E7-301F-485B-B6AD-24641550F61B}">
      <dsp:nvSpPr>
        <dsp:cNvPr id="0" name=""/>
        <dsp:cNvSpPr/>
      </dsp:nvSpPr>
      <dsp:spPr>
        <a:xfrm>
          <a:off x="0" y="0"/>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 used Several Assets in the Game:</a:t>
          </a:r>
        </a:p>
      </dsp:txBody>
      <dsp:txXfrm>
        <a:off x="0" y="0"/>
        <a:ext cx="7046844" cy="505239"/>
      </dsp:txXfrm>
    </dsp:sp>
    <dsp:sp modelId="{A04252B2-F376-4701-B57A-64202DA5CBC9}">
      <dsp:nvSpPr>
        <dsp:cNvPr id="0" name=""/>
        <dsp:cNvSpPr/>
      </dsp:nvSpPr>
      <dsp:spPr>
        <a:xfrm>
          <a:off x="0" y="505239"/>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5515C-2817-485F-8A86-43439555C10C}">
      <dsp:nvSpPr>
        <dsp:cNvPr id="0" name=""/>
        <dsp:cNvSpPr/>
      </dsp:nvSpPr>
      <dsp:spPr>
        <a:xfrm>
          <a:off x="0" y="505239"/>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Food Asset pack</a:t>
          </a:r>
        </a:p>
      </dsp:txBody>
      <dsp:txXfrm>
        <a:off x="0" y="505239"/>
        <a:ext cx="7046844" cy="505239"/>
      </dsp:txXfrm>
    </dsp:sp>
    <dsp:sp modelId="{B8DA6A79-D55B-4440-937D-1DBFB0DD19EC}">
      <dsp:nvSpPr>
        <dsp:cNvPr id="0" name=""/>
        <dsp:cNvSpPr/>
      </dsp:nvSpPr>
      <dsp:spPr>
        <a:xfrm>
          <a:off x="0" y="1010478"/>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9C1F9-8969-49DD-AA03-E15186A7F3E9}">
      <dsp:nvSpPr>
        <dsp:cNvPr id="0" name=""/>
        <dsp:cNvSpPr/>
      </dsp:nvSpPr>
      <dsp:spPr>
        <a:xfrm>
          <a:off x="0" y="1010478"/>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Platforms Assets</a:t>
          </a:r>
        </a:p>
      </dsp:txBody>
      <dsp:txXfrm>
        <a:off x="0" y="1010478"/>
        <a:ext cx="7046844" cy="505239"/>
      </dsp:txXfrm>
    </dsp:sp>
    <dsp:sp modelId="{6B6421B3-525B-4EAC-8F22-7457D289E74E}">
      <dsp:nvSpPr>
        <dsp:cNvPr id="0" name=""/>
        <dsp:cNvSpPr/>
      </dsp:nvSpPr>
      <dsp:spPr>
        <a:xfrm>
          <a:off x="0" y="1515717"/>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B7B42-341A-4305-8E1A-71D3A0DC5380}">
      <dsp:nvSpPr>
        <dsp:cNvPr id="0" name=""/>
        <dsp:cNvSpPr/>
      </dsp:nvSpPr>
      <dsp:spPr>
        <a:xfrm>
          <a:off x="0" y="1515717"/>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Traps Sprites</a:t>
          </a:r>
        </a:p>
      </dsp:txBody>
      <dsp:txXfrm>
        <a:off x="0" y="1515717"/>
        <a:ext cx="7046844" cy="505239"/>
      </dsp:txXfrm>
    </dsp:sp>
    <dsp:sp modelId="{E1588031-835D-4560-A0F9-E0FF3D7E1AE8}">
      <dsp:nvSpPr>
        <dsp:cNvPr id="0" name=""/>
        <dsp:cNvSpPr/>
      </dsp:nvSpPr>
      <dsp:spPr>
        <a:xfrm>
          <a:off x="0" y="2020956"/>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0E33FA-6B58-444A-A922-1A3A7A59784F}">
      <dsp:nvSpPr>
        <dsp:cNvPr id="0" name=""/>
        <dsp:cNvSpPr/>
      </dsp:nvSpPr>
      <dsp:spPr>
        <a:xfrm>
          <a:off x="0" y="2020956"/>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Ninja Characters  pack</a:t>
          </a:r>
        </a:p>
      </dsp:txBody>
      <dsp:txXfrm>
        <a:off x="0" y="2020956"/>
        <a:ext cx="7046844" cy="505239"/>
      </dsp:txXfrm>
    </dsp:sp>
    <dsp:sp modelId="{29992AD6-7CE3-400E-8323-D3C7E21894E1}">
      <dsp:nvSpPr>
        <dsp:cNvPr id="0" name=""/>
        <dsp:cNvSpPr/>
      </dsp:nvSpPr>
      <dsp:spPr>
        <a:xfrm>
          <a:off x="0" y="2526195"/>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70558-01AA-4F77-9F33-98ED5A958456}">
      <dsp:nvSpPr>
        <dsp:cNvPr id="0" name=""/>
        <dsp:cNvSpPr/>
      </dsp:nvSpPr>
      <dsp:spPr>
        <a:xfrm>
          <a:off x="0" y="2526195"/>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Casual Game Sounds</a:t>
          </a:r>
          <a:endParaRPr lang="en-US" sz="2300" kern="1200"/>
        </a:p>
      </dsp:txBody>
      <dsp:txXfrm>
        <a:off x="0" y="2526195"/>
        <a:ext cx="7046844" cy="505239"/>
      </dsp:txXfrm>
    </dsp:sp>
    <dsp:sp modelId="{420BBC25-5BDD-45BA-ADBD-BDEAE4502455}">
      <dsp:nvSpPr>
        <dsp:cNvPr id="0" name=""/>
        <dsp:cNvSpPr/>
      </dsp:nvSpPr>
      <dsp:spPr>
        <a:xfrm>
          <a:off x="0" y="3031434"/>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3EA34-1FA1-498C-A5FA-6AF7133B5C0F}">
      <dsp:nvSpPr>
        <dsp:cNvPr id="0" name=""/>
        <dsp:cNvSpPr/>
      </dsp:nvSpPr>
      <dsp:spPr>
        <a:xfrm>
          <a:off x="0" y="3031434"/>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Weapons Asset Pack</a:t>
          </a:r>
          <a:endParaRPr lang="en-US" sz="2300" kern="1200"/>
        </a:p>
      </dsp:txBody>
      <dsp:txXfrm>
        <a:off x="0" y="3031434"/>
        <a:ext cx="7046844" cy="505239"/>
      </dsp:txXfrm>
    </dsp:sp>
    <dsp:sp modelId="{562FD7EC-1FBA-44FC-9314-6A3635C00110}">
      <dsp:nvSpPr>
        <dsp:cNvPr id="0" name=""/>
        <dsp:cNvSpPr/>
      </dsp:nvSpPr>
      <dsp:spPr>
        <a:xfrm>
          <a:off x="0" y="3536673"/>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8D1D9-5CE0-461A-965C-875DDFE48FD6}">
      <dsp:nvSpPr>
        <dsp:cNvPr id="0" name=""/>
        <dsp:cNvSpPr/>
      </dsp:nvSpPr>
      <dsp:spPr>
        <a:xfrm>
          <a:off x="0" y="3536673"/>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Enemy Characters Asset Pack</a:t>
          </a:r>
          <a:endParaRPr lang="en-US" sz="2300" kern="1200"/>
        </a:p>
      </dsp:txBody>
      <dsp:txXfrm>
        <a:off x="0" y="3536673"/>
        <a:ext cx="7046844" cy="5052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5520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2908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69603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54669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0699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0728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893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075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74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3/19/2024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14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5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4988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79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12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4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98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3427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296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8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58090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0531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3782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831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43522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58954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1615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013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54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9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08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89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53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917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3/19/2024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858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3/19/2024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28660037"/>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3/19/2024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94787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jpe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A picture containing sky, outdoor, dark, clouds&#10;&#10;Description automatically generated">
            <a:extLst>
              <a:ext uri="{FF2B5EF4-FFF2-40B4-BE49-F238E27FC236}">
                <a16:creationId xmlns:a16="http://schemas.microsoft.com/office/drawing/2014/main" id="{82DB15C0-4B64-DD68-94B2-101ADF64CFC5}"/>
              </a:ext>
            </a:extLst>
          </p:cNvPr>
          <p:cNvPicPr>
            <a:picLocks noChangeAspect="1"/>
          </p:cNvPicPr>
          <p:nvPr/>
        </p:nvPicPr>
        <p:blipFill rotWithShape="1">
          <a:blip r:embed="rId3">
            <a:alphaModFix amt="1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51012" y="609601"/>
            <a:ext cx="8676222" cy="3200400"/>
          </a:xfrm>
        </p:spPr>
        <p:txBody>
          <a:bodyPr>
            <a:normAutofit/>
          </a:bodyPr>
          <a:lstStyle/>
          <a:p>
            <a:r>
              <a:rPr lang="en-US" dirty="0">
                <a:latin typeface="Noto Sans JP" panose="020B0500000000000000" pitchFamily="34" charset="-128"/>
                <a:ea typeface="Noto Sans JP" panose="020B0500000000000000" pitchFamily="34" charset="-128"/>
              </a:rPr>
              <a:t>MARK Of The Ninja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51012" y="3886200"/>
            <a:ext cx="8676222" cy="1905000"/>
          </a:xfrm>
        </p:spPr>
        <p:txBody>
          <a:bodyPr>
            <a:normAutofit/>
          </a:bodyPr>
          <a:lstStyle/>
          <a:p>
            <a:r>
              <a:rPr lang="en-US">
                <a:latin typeface="Noto Sans JP" panose="020B0500000000000000" pitchFamily="34" charset="-128"/>
                <a:ea typeface="Noto Sans JP" panose="020B0500000000000000" pitchFamily="34" charset="-128"/>
              </a:rPr>
              <a:t>Gauraang Goel </a:t>
            </a:r>
          </a:p>
          <a:p>
            <a:r>
              <a:rPr lang="en-US">
                <a:latin typeface="Noto Sans JP" panose="020B0500000000000000" pitchFamily="34" charset="-128"/>
                <a:ea typeface="Noto Sans JP" panose="020B0500000000000000" pitchFamily="34" charset="-128"/>
              </a:rPr>
              <a:t>21CSU319</a:t>
            </a:r>
          </a:p>
        </p:txBody>
      </p:sp>
    </p:spTree>
    <p:extLst>
      <p:ext uri="{BB962C8B-B14F-4D97-AF65-F5344CB8AC3E}">
        <p14:creationId xmlns:p14="http://schemas.microsoft.com/office/powerpoint/2010/main" val="63373831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8F619F24-29A4-9A98-E780-1F6992C9CF38}"/>
              </a:ext>
            </a:extLst>
          </p:cNvPr>
          <p:cNvPicPr>
            <a:picLocks noChangeAspect="1"/>
          </p:cNvPicPr>
          <p:nvPr/>
        </p:nvPicPr>
        <p:blipFill rotWithShape="1">
          <a:blip r:embed="rId3">
            <a:alphaModFix amt="35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6476772" y="1144980"/>
            <a:ext cx="5063458" cy="1560716"/>
          </a:xfrm>
        </p:spPr>
        <p:txBody>
          <a:bodyPr>
            <a:normAutofit/>
          </a:bodyPr>
          <a:lstStyle/>
          <a:p>
            <a:r>
              <a:rPr lang="en-US">
                <a:solidFill>
                  <a:schemeClr val="tx1"/>
                </a:solidFill>
                <a:latin typeface="Noto Sans JP" panose="020B0500000000000000" pitchFamily="34" charset="-128"/>
                <a:ea typeface="Noto Sans JP" panose="020B0500000000000000" pitchFamily="34" charset="-128"/>
              </a:rPr>
              <a:t>Gameplay SCREENSHOTS</a:t>
            </a:r>
          </a:p>
        </p:txBody>
      </p:sp>
      <p:sp>
        <p:nvSpPr>
          <p:cNvPr id="21" name="Freeform: Shape 20">
            <a:extLst>
              <a:ext uri="{FF2B5EF4-FFF2-40B4-BE49-F238E27FC236}">
                <a16:creationId xmlns:a16="http://schemas.microsoft.com/office/drawing/2014/main" id="{FBE4BD5C-318B-4955-A96B-252B45FA0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video game screen with a building and a building&#10;&#10;Description automatically generated">
            <a:extLst>
              <a:ext uri="{FF2B5EF4-FFF2-40B4-BE49-F238E27FC236}">
                <a16:creationId xmlns:a16="http://schemas.microsoft.com/office/drawing/2014/main" id="{65B2D1C7-A8DE-010F-6454-06D0D633F47D}"/>
              </a:ext>
            </a:extLst>
          </p:cNvPr>
          <p:cNvPicPr>
            <a:picLocks noChangeAspect="1"/>
          </p:cNvPicPr>
          <p:nvPr/>
        </p:nvPicPr>
        <p:blipFill rotWithShape="1">
          <a:blip r:embed="rId4"/>
          <a:srcRect l="1970" r="30949"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23" name="Freeform: Shape 22">
            <a:extLst>
              <a:ext uri="{FF2B5EF4-FFF2-40B4-BE49-F238E27FC236}">
                <a16:creationId xmlns:a16="http://schemas.microsoft.com/office/drawing/2014/main" id="{AA2457E0-42B7-4343-AA05-8F0815C58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video game screen with a person running&#10;&#10;Description automatically generated">
            <a:extLst>
              <a:ext uri="{FF2B5EF4-FFF2-40B4-BE49-F238E27FC236}">
                <a16:creationId xmlns:a16="http://schemas.microsoft.com/office/drawing/2014/main" id="{C6F5137B-132E-F61B-E598-0214070E0C96}"/>
              </a:ext>
            </a:extLst>
          </p:cNvPr>
          <p:cNvPicPr>
            <a:picLocks noChangeAspect="1"/>
          </p:cNvPicPr>
          <p:nvPr/>
        </p:nvPicPr>
        <p:blipFill rotWithShape="1">
          <a:blip r:embed="rId5"/>
          <a:srcRect t="4650"/>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25" name="Freeform: Shape 24">
            <a:extLst>
              <a:ext uri="{FF2B5EF4-FFF2-40B4-BE49-F238E27FC236}">
                <a16:creationId xmlns:a16="http://schemas.microsoft.com/office/drawing/2014/main" id="{8B1C9644-D8C2-4501-BA59-27AD9445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5330" y="1517433"/>
            <a:ext cx="3329361" cy="3823134"/>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video game screen with a person and an object&#10;&#10;Description automatically generated">
            <a:extLst>
              <a:ext uri="{FF2B5EF4-FFF2-40B4-BE49-F238E27FC236}">
                <a16:creationId xmlns:a16="http://schemas.microsoft.com/office/drawing/2014/main" id="{0842DFBE-4B5D-55C6-51C9-0DDFA61934A9}"/>
              </a:ext>
            </a:extLst>
          </p:cNvPr>
          <p:cNvPicPr>
            <a:picLocks noChangeAspect="1"/>
          </p:cNvPicPr>
          <p:nvPr/>
        </p:nvPicPr>
        <p:blipFill rotWithShape="1">
          <a:blip r:embed="rId6"/>
          <a:srcRect l="5149" r="23813" b="-2"/>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
        <p:nvSpPr>
          <p:cNvPr id="8" name="Content Placeholder 4">
            <a:extLst>
              <a:ext uri="{FF2B5EF4-FFF2-40B4-BE49-F238E27FC236}">
                <a16:creationId xmlns:a16="http://schemas.microsoft.com/office/drawing/2014/main" id="{31792672-DAFF-E9E6-6C79-CEDBB4EC4DC5}"/>
              </a:ext>
            </a:extLst>
          </p:cNvPr>
          <p:cNvSpPr>
            <a:spLocks noGrp="1"/>
          </p:cNvSpPr>
          <p:nvPr>
            <p:ph idx="1"/>
          </p:nvPr>
        </p:nvSpPr>
        <p:spPr>
          <a:xfrm>
            <a:off x="6476772" y="2978639"/>
            <a:ext cx="5063457" cy="2729196"/>
          </a:xfrm>
        </p:spPr>
        <p:txBody>
          <a:bodyPr>
            <a:normAutofit/>
          </a:bodyPr>
          <a:lstStyle/>
          <a:p>
            <a:pPr marL="36900" indent="0">
              <a:buClr>
                <a:srgbClr val="EEA024"/>
              </a:buClr>
              <a:buNone/>
            </a:pPr>
            <a:endParaRPr lang="en-US">
              <a:solidFill>
                <a:schemeClr val="tx1"/>
              </a:solidFill>
            </a:endParaRPr>
          </a:p>
        </p:txBody>
      </p:sp>
    </p:spTree>
    <p:extLst>
      <p:ext uri="{BB962C8B-B14F-4D97-AF65-F5344CB8AC3E}">
        <p14:creationId xmlns:p14="http://schemas.microsoft.com/office/powerpoint/2010/main" val="15107595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Pause Menu, Start And End UI</a:t>
            </a:r>
          </a:p>
        </p:txBody>
      </p:sp>
      <p:pic>
        <p:nvPicPr>
          <p:cNvPr id="9" name="Picture 8">
            <a:extLst>
              <a:ext uri="{FF2B5EF4-FFF2-40B4-BE49-F238E27FC236}">
                <a16:creationId xmlns:a16="http://schemas.microsoft.com/office/drawing/2014/main" id="{E9754E15-0DA6-F0F5-E3AC-2E2C6B2893BF}"/>
              </a:ext>
            </a:extLst>
          </p:cNvPr>
          <p:cNvPicPr>
            <a:picLocks noChangeAspect="1"/>
          </p:cNvPicPr>
          <p:nvPr/>
        </p:nvPicPr>
        <p:blipFill>
          <a:blip r:embed="rId2"/>
          <a:stretch>
            <a:fillRect/>
          </a:stretch>
        </p:blipFill>
        <p:spPr>
          <a:xfrm>
            <a:off x="192980" y="4147089"/>
            <a:ext cx="6131038" cy="2449409"/>
          </a:xfrm>
          <a:prstGeom prst="rect">
            <a:avLst/>
          </a:prstGeom>
        </p:spPr>
      </p:pic>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3"/>
          <a:stretch>
            <a:fillRect/>
          </a:stretch>
        </p:blipFill>
        <p:spPr>
          <a:xfrm>
            <a:off x="8237644" y="4115423"/>
            <a:ext cx="482625" cy="508026"/>
          </a:xfrm>
          <a:prstGeom prst="rect">
            <a:avLst/>
          </a:prstGeom>
        </p:spPr>
      </p:pic>
      <p:pic>
        <p:nvPicPr>
          <p:cNvPr id="8" name="Picture 7">
            <a:extLst>
              <a:ext uri="{FF2B5EF4-FFF2-40B4-BE49-F238E27FC236}">
                <a16:creationId xmlns:a16="http://schemas.microsoft.com/office/drawing/2014/main" id="{AA309E4A-04AB-C149-09E2-8B2145A2BD0A}"/>
              </a:ext>
            </a:extLst>
          </p:cNvPr>
          <p:cNvPicPr>
            <a:picLocks noChangeAspect="1"/>
          </p:cNvPicPr>
          <p:nvPr/>
        </p:nvPicPr>
        <p:blipFill>
          <a:blip r:embed="rId4"/>
          <a:stretch>
            <a:fillRect/>
          </a:stretch>
        </p:blipFill>
        <p:spPr>
          <a:xfrm>
            <a:off x="6094411" y="958259"/>
            <a:ext cx="5995240" cy="3124202"/>
          </a:xfrm>
          <a:prstGeom prst="rect">
            <a:avLst/>
          </a:prstGeom>
        </p:spPr>
      </p:pic>
      <p:pic>
        <p:nvPicPr>
          <p:cNvPr id="12" name="Picture 11">
            <a:extLst>
              <a:ext uri="{FF2B5EF4-FFF2-40B4-BE49-F238E27FC236}">
                <a16:creationId xmlns:a16="http://schemas.microsoft.com/office/drawing/2014/main" id="{A5BA86BB-8C51-9EB7-106D-804BF185D9D0}"/>
              </a:ext>
            </a:extLst>
          </p:cNvPr>
          <p:cNvPicPr>
            <a:picLocks noChangeAspect="1"/>
          </p:cNvPicPr>
          <p:nvPr/>
        </p:nvPicPr>
        <p:blipFill>
          <a:blip r:embed="rId5"/>
          <a:stretch>
            <a:fillRect/>
          </a:stretch>
        </p:blipFill>
        <p:spPr>
          <a:xfrm>
            <a:off x="192980" y="923187"/>
            <a:ext cx="5901431" cy="3223902"/>
          </a:xfrm>
          <a:prstGeom prst="rect">
            <a:avLst/>
          </a:prstGeom>
        </p:spPr>
      </p:pic>
      <p:pic>
        <p:nvPicPr>
          <p:cNvPr id="14" name="Picture 13">
            <a:extLst>
              <a:ext uri="{FF2B5EF4-FFF2-40B4-BE49-F238E27FC236}">
                <a16:creationId xmlns:a16="http://schemas.microsoft.com/office/drawing/2014/main" id="{47882787-8A07-5087-E69A-D938F504C57D}"/>
              </a:ext>
            </a:extLst>
          </p:cNvPr>
          <p:cNvPicPr>
            <a:picLocks noChangeAspect="1"/>
          </p:cNvPicPr>
          <p:nvPr/>
        </p:nvPicPr>
        <p:blipFill>
          <a:blip r:embed="rId6"/>
          <a:stretch>
            <a:fillRect/>
          </a:stretch>
        </p:blipFill>
        <p:spPr>
          <a:xfrm>
            <a:off x="6414760" y="4082461"/>
            <a:ext cx="5786244" cy="2316618"/>
          </a:xfrm>
          <a:prstGeom prst="rect">
            <a:avLst/>
          </a:prstGeom>
        </p:spPr>
      </p:pic>
      <p:sp>
        <p:nvSpPr>
          <p:cNvPr id="16" name="Content Placeholder 15">
            <a:extLst>
              <a:ext uri="{FF2B5EF4-FFF2-40B4-BE49-F238E27FC236}">
                <a16:creationId xmlns:a16="http://schemas.microsoft.com/office/drawing/2014/main" id="{BF11748A-E0B4-1BEE-8952-B872168B513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456916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Gameplay</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sp>
        <p:nvSpPr>
          <p:cNvPr id="16" name="Content Placeholder 15">
            <a:extLst>
              <a:ext uri="{FF2B5EF4-FFF2-40B4-BE49-F238E27FC236}">
                <a16:creationId xmlns:a16="http://schemas.microsoft.com/office/drawing/2014/main" id="{BF11748A-E0B4-1BEE-8952-B872168B513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20EA2E-66FA-5995-B4E3-6FC0BA0AF012}"/>
              </a:ext>
            </a:extLst>
          </p:cNvPr>
          <p:cNvPicPr>
            <a:picLocks noChangeAspect="1"/>
          </p:cNvPicPr>
          <p:nvPr/>
        </p:nvPicPr>
        <p:blipFill>
          <a:blip r:embed="rId3"/>
          <a:stretch>
            <a:fillRect/>
          </a:stretch>
        </p:blipFill>
        <p:spPr>
          <a:xfrm>
            <a:off x="1056564" y="854765"/>
            <a:ext cx="10558965" cy="5849489"/>
          </a:xfrm>
          <a:prstGeom prst="rect">
            <a:avLst/>
          </a:prstGeom>
        </p:spPr>
      </p:pic>
    </p:spTree>
    <p:extLst>
      <p:ext uri="{BB962C8B-B14F-4D97-AF65-F5344CB8AC3E}">
        <p14:creationId xmlns:p14="http://schemas.microsoft.com/office/powerpoint/2010/main" val="29142692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Player Animator</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61B6249E-4541-CBDB-7ECB-B566D7049E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897" y="1088924"/>
            <a:ext cx="10340833" cy="5412509"/>
          </a:xfrm>
        </p:spPr>
      </p:pic>
    </p:spTree>
    <p:extLst>
      <p:ext uri="{BB962C8B-B14F-4D97-AF65-F5344CB8AC3E}">
        <p14:creationId xmlns:p14="http://schemas.microsoft.com/office/powerpoint/2010/main" val="395967506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Enemy Animator</a:t>
            </a:r>
          </a:p>
        </p:txBody>
      </p:sp>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2"/>
          <a:stretch>
            <a:fillRect/>
          </a:stretch>
        </p:blipFill>
        <p:spPr>
          <a:xfrm>
            <a:off x="8237644" y="4115423"/>
            <a:ext cx="482625" cy="508026"/>
          </a:xfrm>
          <a:prstGeom prst="rect">
            <a:avLst/>
          </a:prstGeom>
        </p:spPr>
      </p:pic>
      <p:sp>
        <p:nvSpPr>
          <p:cNvPr id="4" name="Content Placeholder 3">
            <a:extLst>
              <a:ext uri="{FF2B5EF4-FFF2-40B4-BE49-F238E27FC236}">
                <a16:creationId xmlns:a16="http://schemas.microsoft.com/office/drawing/2014/main" id="{475E15A0-F8FD-BC7B-FEA8-7A06DFACCD5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38F61C5-DBE2-684F-B04F-AE4B35066EAD}"/>
              </a:ext>
            </a:extLst>
          </p:cNvPr>
          <p:cNvPicPr>
            <a:picLocks noChangeAspect="1"/>
          </p:cNvPicPr>
          <p:nvPr/>
        </p:nvPicPr>
        <p:blipFill>
          <a:blip r:embed="rId3"/>
          <a:stretch>
            <a:fillRect/>
          </a:stretch>
        </p:blipFill>
        <p:spPr>
          <a:xfrm>
            <a:off x="1267040" y="1298713"/>
            <a:ext cx="9484953" cy="4260573"/>
          </a:xfrm>
          <a:prstGeom prst="rect">
            <a:avLst/>
          </a:prstGeom>
        </p:spPr>
      </p:pic>
    </p:spTree>
    <p:extLst>
      <p:ext uri="{BB962C8B-B14F-4D97-AF65-F5344CB8AC3E}">
        <p14:creationId xmlns:p14="http://schemas.microsoft.com/office/powerpoint/2010/main" val="372133458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5BDD-32D0-C985-CFC9-02796014740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GitHub UPLOAD</a:t>
            </a:r>
          </a:p>
        </p:txBody>
      </p:sp>
      <p:pic>
        <p:nvPicPr>
          <p:cNvPr id="7" name="Content Placeholder 6">
            <a:extLst>
              <a:ext uri="{FF2B5EF4-FFF2-40B4-BE49-F238E27FC236}">
                <a16:creationId xmlns:a16="http://schemas.microsoft.com/office/drawing/2014/main" id="{CEA85D24-3428-F00F-0609-411530107967}"/>
              </a:ext>
            </a:extLst>
          </p:cNvPr>
          <p:cNvPicPr>
            <a:picLocks noGrp="1" noChangeAspect="1"/>
          </p:cNvPicPr>
          <p:nvPr>
            <p:ph idx="1"/>
          </p:nvPr>
        </p:nvPicPr>
        <p:blipFill rotWithShape="1">
          <a:blip r:embed="rId3"/>
          <a:srcRect t="16883" b="8534"/>
          <a:stretch/>
        </p:blipFill>
        <p:spPr>
          <a:xfrm>
            <a:off x="20" y="10"/>
            <a:ext cx="12191980" cy="4273816"/>
          </a:xfrm>
          <a:prstGeom prst="rect">
            <a:avLst/>
          </a:prstGeom>
        </p:spPr>
      </p:pic>
    </p:spTree>
    <p:extLst>
      <p:ext uri="{BB962C8B-B14F-4D97-AF65-F5344CB8AC3E}">
        <p14:creationId xmlns:p14="http://schemas.microsoft.com/office/powerpoint/2010/main" val="767803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Thank you 1080P, 2K, 4K, 5K HD wallpapers free download | Wallpaper Flare">
            <a:extLst>
              <a:ext uri="{FF2B5EF4-FFF2-40B4-BE49-F238E27FC236}">
                <a16:creationId xmlns:a16="http://schemas.microsoft.com/office/drawing/2014/main" id="{C75774B6-93E5-1322-09E5-FB8CDC488EE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675" b="642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698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Table of Content</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7" name="Content Placeholder 4">
            <a:extLst>
              <a:ext uri="{FF2B5EF4-FFF2-40B4-BE49-F238E27FC236}">
                <a16:creationId xmlns:a16="http://schemas.microsoft.com/office/drawing/2014/main" id="{0FFC4C85-8D99-8395-603A-09A31EEF8C94}"/>
              </a:ext>
            </a:extLst>
          </p:cNvPr>
          <p:cNvGraphicFramePr>
            <a:graphicFrameLocks noGrp="1"/>
          </p:cNvGraphicFramePr>
          <p:nvPr>
            <p:ph idx="1"/>
            <p:extLst>
              <p:ext uri="{D42A27DB-BD31-4B8C-83A1-F6EECF244321}">
                <p14:modId xmlns:p14="http://schemas.microsoft.com/office/powerpoint/2010/main" val="17037945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dirty="0">
                <a:latin typeface="Noto Sans JP" panose="020B0500000000000000" pitchFamily="34" charset="-128"/>
                <a:ea typeface="Noto Sans JP" panose="020B0500000000000000" pitchFamily="34" charset="-128"/>
              </a:rPr>
              <a:t>About</a:t>
            </a:r>
            <a:endParaRPr lang="en-US">
              <a:latin typeface="Noto Sans JP" panose="020B0500000000000000" pitchFamily="34" charset="-128"/>
              <a:ea typeface="Noto Sans JP" panose="020B0500000000000000" pitchFamily="34" charset="-128"/>
            </a:endParaRPr>
          </a:p>
        </p:txBody>
      </p:sp>
      <p:pic>
        <p:nvPicPr>
          <p:cNvPr id="7" name="Picture 6">
            <a:extLst>
              <a:ext uri="{FF2B5EF4-FFF2-40B4-BE49-F238E27FC236}">
                <a16:creationId xmlns:a16="http://schemas.microsoft.com/office/drawing/2014/main" id="{761B6636-AFAB-71BE-1009-E60CB82F1B85}"/>
              </a:ext>
            </a:extLst>
          </p:cNvPr>
          <p:cNvPicPr>
            <a:picLocks noChangeAspect="1"/>
          </p:cNvPicPr>
          <p:nvPr/>
        </p:nvPicPr>
        <p:blipFill rotWithShape="1">
          <a:blip r:embed="rId3"/>
          <a:srcRect l="50601" r="20859"/>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pPr>
              <a:lnSpc>
                <a:spcPct val="90000"/>
              </a:lnSpc>
              <a:spcAft>
                <a:spcPts val="1000"/>
              </a:spcAft>
            </a:pPr>
            <a:r>
              <a:rPr lang="en-SG" dirty="0" err="1">
                <a:effectLst/>
                <a:latin typeface="Noto Sans JP" panose="020B0500000000000000" pitchFamily="34" charset="-128"/>
                <a:ea typeface="Noto Sans JP" panose="020B0500000000000000" pitchFamily="34" charset="-128"/>
              </a:rPr>
              <a:t>Akuma</a:t>
            </a:r>
            <a:r>
              <a:rPr lang="en-SG" dirty="0">
                <a:effectLst/>
                <a:latin typeface="Noto Sans JP" panose="020B0500000000000000" pitchFamily="34" charset="-128"/>
                <a:ea typeface="Noto Sans JP" panose="020B0500000000000000" pitchFamily="34" charset="-128"/>
              </a:rPr>
              <a:t>(Player)  travels through the game's levels, he must use his skills to defeat numerous enemies, including soldiers, archers, and powerful boss(Final boss). He must also use his wit to find hidden paths and collect power-ups that will help him in his quest.</a:t>
            </a:r>
            <a:endParaRPr lang="en-IN" dirty="0">
              <a:effectLst/>
              <a:latin typeface="Noto Sans JP" panose="020B0500000000000000" pitchFamily="34" charset="-128"/>
              <a:ea typeface="Noto Sans JP" panose="020B0500000000000000" pitchFamily="34" charset="-128"/>
            </a:endParaRPr>
          </a:p>
          <a:p>
            <a:pPr>
              <a:lnSpc>
                <a:spcPct val="90000"/>
              </a:lnSpc>
            </a:pPr>
            <a:r>
              <a:rPr lang="en-US" dirty="0">
                <a:latin typeface="Noto Sans JP" panose="020B0500000000000000" pitchFamily="34" charset="-128"/>
                <a:ea typeface="Noto Sans JP" panose="020B0500000000000000" pitchFamily="34" charset="-128"/>
              </a:rPr>
              <a:t>Visuals And music, feel of the game beautiful and every user will be easily hooked to the game and find it. </a:t>
            </a:r>
          </a:p>
          <a:p>
            <a:pPr>
              <a:lnSpc>
                <a:spcPct val="90000"/>
              </a:lnSpc>
            </a:pPr>
            <a:r>
              <a:rPr lang="en-US" dirty="0">
                <a:latin typeface="Noto Sans JP" panose="020B0500000000000000" pitchFamily="34" charset="-128"/>
                <a:ea typeface="Noto Sans JP" panose="020B0500000000000000" pitchFamily="34" charset="-128"/>
              </a:rPr>
              <a:t>It will engage the user completely and have them attempting to Cross difficult levels.</a:t>
            </a:r>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71734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Tools</a:t>
            </a:r>
          </a:p>
        </p:txBody>
      </p:sp>
      <p:sp>
        <p:nvSpPr>
          <p:cNvPr id="17" name="Rectangle 16">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20" name="Content Placeholder 4">
            <a:extLst>
              <a:ext uri="{FF2B5EF4-FFF2-40B4-BE49-F238E27FC236}">
                <a16:creationId xmlns:a16="http://schemas.microsoft.com/office/drawing/2014/main" id="{C70AB4BE-BCE3-B773-0215-61241945DF54}"/>
              </a:ext>
            </a:extLst>
          </p:cNvPr>
          <p:cNvGraphicFramePr>
            <a:graphicFrameLocks noGrp="1"/>
          </p:cNvGraphicFramePr>
          <p:nvPr>
            <p:ph idx="1"/>
            <p:extLst>
              <p:ext uri="{D42A27DB-BD31-4B8C-83A1-F6EECF244321}">
                <p14:modId xmlns:p14="http://schemas.microsoft.com/office/powerpoint/2010/main" val="1644647828"/>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48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Features</a:t>
            </a:r>
          </a:p>
        </p:txBody>
      </p:sp>
      <p:sp>
        <p:nvSpPr>
          <p:cNvPr id="11" name="Rectangle 10">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8" name="Content Placeholder 4">
            <a:extLst>
              <a:ext uri="{FF2B5EF4-FFF2-40B4-BE49-F238E27FC236}">
                <a16:creationId xmlns:a16="http://schemas.microsoft.com/office/drawing/2014/main" id="{B442C998-29A3-9883-14B1-42A567886FC2}"/>
              </a:ext>
            </a:extLst>
          </p:cNvPr>
          <p:cNvGraphicFramePr>
            <a:graphicFrameLocks noGrp="1"/>
          </p:cNvGraphicFramePr>
          <p:nvPr>
            <p:ph idx="1"/>
            <p:extLst>
              <p:ext uri="{D42A27DB-BD31-4B8C-83A1-F6EECF244321}">
                <p14:modId xmlns:p14="http://schemas.microsoft.com/office/powerpoint/2010/main" val="282893328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523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8" descr="Metal tic-tac-toe game pieces">
            <a:extLst>
              <a:ext uri="{FF2B5EF4-FFF2-40B4-BE49-F238E27FC236}">
                <a16:creationId xmlns:a16="http://schemas.microsoft.com/office/drawing/2014/main" id="{D7F114CE-5120-1E19-7962-285AEF834147}"/>
              </a:ext>
            </a:extLst>
          </p:cNvPr>
          <p:cNvPicPr>
            <a:picLocks noChangeAspect="1"/>
          </p:cNvPicPr>
          <p:nvPr/>
        </p:nvPicPr>
        <p:blipFill rotWithShape="1">
          <a:blip r:embed="rId3">
            <a:alphaModFix amt="15000"/>
          </a:blip>
          <a:srcRect t="19239" b="5761"/>
          <a:stretch/>
        </p:blipFill>
        <p:spPr>
          <a:xfrm>
            <a:off x="20" y="10"/>
            <a:ext cx="12191980"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141413" y="609600"/>
            <a:ext cx="9905998" cy="1905000"/>
          </a:xfrm>
        </p:spPr>
        <p:txBody>
          <a:bodyPr>
            <a:normAutofit/>
          </a:bodyPr>
          <a:lstStyle/>
          <a:p>
            <a:r>
              <a:rPr lang="en-US">
                <a:latin typeface="Noto Sans JP" panose="020B0500000000000000" pitchFamily="34" charset="-128"/>
                <a:ea typeface="Noto Sans JP" panose="020B0500000000000000" pitchFamily="34" charset="-128"/>
              </a:rPr>
              <a:t>Scripts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1141413" y="2666999"/>
            <a:ext cx="9905998" cy="3124201"/>
          </a:xfrm>
        </p:spPr>
        <p:txBody>
          <a:bodyPr>
            <a:normAutofit/>
          </a:bodyPr>
          <a:lstStyle/>
          <a:p>
            <a:pPr marL="0" indent="0">
              <a:buNone/>
            </a:pPr>
            <a:r>
              <a:rPr lang="en-US">
                <a:latin typeface="Noto Sans JP" panose="020B0500000000000000" pitchFamily="34" charset="-128"/>
                <a:ea typeface="Noto Sans JP" panose="020B0500000000000000" pitchFamily="34" charset="-128"/>
              </a:rPr>
              <a:t>scripts in the game. They are as follows:</a:t>
            </a:r>
          </a:p>
          <a:p>
            <a:r>
              <a:rPr lang="en-IN">
                <a:latin typeface="Noto Sans JP" panose="020B0500000000000000" pitchFamily="34" charset="-128"/>
                <a:ea typeface="Noto Sans JP" panose="020B0500000000000000" pitchFamily="34" charset="-128"/>
              </a:rPr>
              <a:t>CameraController</a:t>
            </a:r>
          </a:p>
          <a:p>
            <a:r>
              <a:rPr lang="en-IN">
                <a:latin typeface="Noto Sans JP" panose="020B0500000000000000" pitchFamily="34" charset="-128"/>
                <a:ea typeface="Noto Sans JP" panose="020B0500000000000000" pitchFamily="34" charset="-128"/>
              </a:rPr>
              <a:t>PlayerMovement, CollectablesControl</a:t>
            </a:r>
          </a:p>
          <a:p>
            <a:r>
              <a:rPr lang="en-IN">
                <a:latin typeface="Noto Sans JP" panose="020B0500000000000000" pitchFamily="34" charset="-128"/>
                <a:ea typeface="Noto Sans JP" panose="020B0500000000000000" pitchFamily="34" charset="-128"/>
              </a:rPr>
              <a:t>EndMenu, StartMenu, Finish</a:t>
            </a:r>
          </a:p>
          <a:p>
            <a:r>
              <a:rPr lang="en-IN">
                <a:latin typeface="Noto Sans JP" panose="020B0500000000000000" pitchFamily="34" charset="-128"/>
                <a:ea typeface="Noto Sans JP" panose="020B0500000000000000" pitchFamily="34" charset="-128"/>
              </a:rPr>
              <a:t>StickyPlatform, WaypointFollower,TriggeredDeath</a:t>
            </a:r>
          </a:p>
          <a:p>
            <a:r>
              <a:rPr lang="en-IN">
                <a:latin typeface="Noto Sans JP" panose="020B0500000000000000" pitchFamily="34" charset="-128"/>
                <a:ea typeface="Noto Sans JP" panose="020B0500000000000000" pitchFamily="34" charset="-128"/>
              </a:rPr>
              <a:t>Healthbar, Health</a:t>
            </a:r>
          </a:p>
          <a:p>
            <a:r>
              <a:rPr lang="en-IN">
                <a:latin typeface="Noto Sans JP" panose="020B0500000000000000" pitchFamily="34" charset="-128"/>
                <a:ea typeface="Noto Sans JP" panose="020B0500000000000000" pitchFamily="34" charset="-128"/>
              </a:rPr>
              <a:t>Enemy,EnemyPatrol,PauseMenu,MeleeEnemy,ThrowNinjaStar and much more</a:t>
            </a:r>
          </a:p>
          <a:p>
            <a:endParaRPr lang="en-IN">
              <a:latin typeface="Noto Sans JP" panose="020B0500000000000000" pitchFamily="34" charset="-128"/>
              <a:ea typeface="Noto Sans JP" panose="020B0500000000000000" pitchFamily="34" charset="-128"/>
            </a:endParaRP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2071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a:latin typeface="Noto Sans JP" panose="020B0500000000000000" pitchFamily="34" charset="-128"/>
                <a:ea typeface="Noto Sans JP" panose="020B0500000000000000" pitchFamily="34" charset="-128"/>
              </a:rPr>
              <a:t>Assets</a:t>
            </a:r>
            <a:endParaRPr lang="en-US" dirty="0">
              <a:latin typeface="Noto Sans JP" panose="020B0500000000000000" pitchFamily="34" charset="-128"/>
              <a:ea typeface="Noto Sans JP" panose="020B0500000000000000" pitchFamily="34" charset="-128"/>
            </a:endParaRPr>
          </a:p>
        </p:txBody>
      </p:sp>
      <p:pic>
        <p:nvPicPr>
          <p:cNvPr id="7" name="Picture 6" descr="Gadgets on a desk">
            <a:extLst>
              <a:ext uri="{FF2B5EF4-FFF2-40B4-BE49-F238E27FC236}">
                <a16:creationId xmlns:a16="http://schemas.microsoft.com/office/drawing/2014/main" id="{69E680B2-9A7D-A31D-62DD-0EFBC4839C9F}"/>
              </a:ext>
            </a:extLst>
          </p:cNvPr>
          <p:cNvPicPr>
            <a:picLocks noChangeAspect="1"/>
          </p:cNvPicPr>
          <p:nvPr/>
        </p:nvPicPr>
        <p:blipFill rotWithShape="1">
          <a:blip r:embed="rId3"/>
          <a:srcRect l="21863" r="4008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graphicFrame>
        <p:nvGraphicFramePr>
          <p:cNvPr id="11" name="Content Placeholder 4">
            <a:extLst>
              <a:ext uri="{FF2B5EF4-FFF2-40B4-BE49-F238E27FC236}">
                <a16:creationId xmlns:a16="http://schemas.microsoft.com/office/drawing/2014/main" id="{A5D4801A-1B3D-9B67-457B-14D719F3DC01}"/>
              </a:ext>
            </a:extLst>
          </p:cNvPr>
          <p:cNvGraphicFramePr>
            <a:graphicFrameLocks noGrp="1"/>
          </p:cNvGraphicFramePr>
          <p:nvPr>
            <p:ph idx="1"/>
          </p:nvPr>
        </p:nvGraphicFramePr>
        <p:xfrm>
          <a:off x="4303643" y="2040835"/>
          <a:ext cx="7046844" cy="4041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69296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Complex maths formulae on a blackboard">
            <a:extLst>
              <a:ext uri="{FF2B5EF4-FFF2-40B4-BE49-F238E27FC236}">
                <a16:creationId xmlns:a16="http://schemas.microsoft.com/office/drawing/2014/main" id="{B23DBF67-3499-F622-3B40-23E8EC743D35}"/>
              </a:ext>
            </a:extLst>
          </p:cNvPr>
          <p:cNvPicPr>
            <a:picLocks noChangeAspect="1"/>
          </p:cNvPicPr>
          <p:nvPr/>
        </p:nvPicPr>
        <p:blipFill rotWithShape="1">
          <a:blip r:embed="rId3">
            <a:duotone>
              <a:prstClr val="black"/>
              <a:prstClr val="black">
                <a:tint val="45000"/>
                <a:satMod val="400000"/>
              </a:prstClr>
            </a:duotone>
            <a:alphaModFix amt="25000"/>
            <a:extLst>
              <a:ext uri="{BEBA8EAE-BF5A-486C-A8C5-ECC9F3942E4B}">
                <a14:imgProps xmlns:a14="http://schemas.microsoft.com/office/drawing/2010/main">
                  <a14:imgLayer r:embed="rId4">
                    <a14:imgEffect>
                      <a14:backgroundRemoval t="25913" b="87558" l="10000" r="90000"/>
                    </a14:imgEffect>
                  </a14:imgLayer>
                </a14:imgProps>
              </a:ext>
            </a:extLst>
          </a:blip>
          <a:srcRect t="18208" b="4737"/>
          <a:stretch/>
        </p:blipFill>
        <p:spPr>
          <a:xfrm>
            <a:off x="119289" y="182539"/>
            <a:ext cx="12191980" cy="6857990"/>
          </a:xfrm>
          <a:prstGeom prst="rect">
            <a:avLst/>
          </a:prstGeom>
          <a:ln>
            <a:noFill/>
          </a:ln>
          <a:effectLst>
            <a:softEdge rad="112500"/>
          </a:effectLst>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618490" y="1544443"/>
            <a:ext cx="8676222" cy="89167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SPRITES USED</a:t>
            </a:r>
          </a:p>
        </p:txBody>
      </p:sp>
      <p:pic>
        <p:nvPicPr>
          <p:cNvPr id="18" name="Picture 17">
            <a:extLst>
              <a:ext uri="{FF2B5EF4-FFF2-40B4-BE49-F238E27FC236}">
                <a16:creationId xmlns:a16="http://schemas.microsoft.com/office/drawing/2014/main" id="{75FAE43D-0CD9-8843-CFF2-01B8FAC7F26C}"/>
              </a:ext>
            </a:extLst>
          </p:cNvPr>
          <p:cNvPicPr>
            <a:picLocks noChangeAspect="1"/>
          </p:cNvPicPr>
          <p:nvPr/>
        </p:nvPicPr>
        <p:blipFill>
          <a:blip r:embed="rId5"/>
          <a:stretch>
            <a:fillRect/>
          </a:stretch>
        </p:blipFill>
        <p:spPr>
          <a:xfrm>
            <a:off x="3732211" y="4102993"/>
            <a:ext cx="3248293" cy="2077246"/>
          </a:xfrm>
          <a:prstGeom prst="rect">
            <a:avLst/>
          </a:prstGeom>
        </p:spPr>
      </p:pic>
      <p:pic>
        <p:nvPicPr>
          <p:cNvPr id="22" name="Picture 21" descr="A picture containing text, night sky&#10;&#10;Description automatically generated">
            <a:extLst>
              <a:ext uri="{FF2B5EF4-FFF2-40B4-BE49-F238E27FC236}">
                <a16:creationId xmlns:a16="http://schemas.microsoft.com/office/drawing/2014/main" id="{E062493C-6E20-7C81-F0FB-973BAFB00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3412" y="2229843"/>
            <a:ext cx="6874251" cy="609384"/>
          </a:xfrm>
          <a:prstGeom prst="rect">
            <a:avLst/>
          </a:prstGeom>
        </p:spPr>
      </p:pic>
      <p:pic>
        <p:nvPicPr>
          <p:cNvPr id="25" name="Picture 24" descr="A picture containing person&#10;&#10;Description automatically generated">
            <a:extLst>
              <a:ext uri="{FF2B5EF4-FFF2-40B4-BE49-F238E27FC236}">
                <a16:creationId xmlns:a16="http://schemas.microsoft.com/office/drawing/2014/main" id="{1EE28D42-B542-D226-5719-55A52A5AD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5158" y="2665758"/>
            <a:ext cx="3962400" cy="733425"/>
          </a:xfrm>
          <a:prstGeom prst="rect">
            <a:avLst/>
          </a:prstGeom>
        </p:spPr>
      </p:pic>
      <p:pic>
        <p:nvPicPr>
          <p:cNvPr id="28" name="Picture 27" descr="A group of people in clothing&#10;&#10;Description automatically generated with low confidence">
            <a:extLst>
              <a:ext uri="{FF2B5EF4-FFF2-40B4-BE49-F238E27FC236}">
                <a16:creationId xmlns:a16="http://schemas.microsoft.com/office/drawing/2014/main" id="{AC63612C-ACD7-969F-1649-7B902410F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6411" y="2665757"/>
            <a:ext cx="3962400" cy="733425"/>
          </a:xfrm>
          <a:prstGeom prst="rect">
            <a:avLst/>
          </a:prstGeom>
        </p:spPr>
      </p:pic>
      <p:pic>
        <p:nvPicPr>
          <p:cNvPr id="32" name="Picture 31" descr="A group of people in clothing&#10;&#10;Description automatically generated with low confidence">
            <a:extLst>
              <a:ext uri="{FF2B5EF4-FFF2-40B4-BE49-F238E27FC236}">
                <a16:creationId xmlns:a16="http://schemas.microsoft.com/office/drawing/2014/main" id="{4FB64C0C-7222-776D-7C8B-B3497B9C5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5158" y="3244822"/>
            <a:ext cx="6934200" cy="733425"/>
          </a:xfrm>
          <a:prstGeom prst="rect">
            <a:avLst/>
          </a:prstGeom>
        </p:spPr>
      </p:pic>
      <p:pic>
        <p:nvPicPr>
          <p:cNvPr id="36" name="Picture 35">
            <a:extLst>
              <a:ext uri="{FF2B5EF4-FFF2-40B4-BE49-F238E27FC236}">
                <a16:creationId xmlns:a16="http://schemas.microsoft.com/office/drawing/2014/main" id="{1614508C-F808-3B1E-2D0E-8C607C9FAF2C}"/>
              </a:ext>
            </a:extLst>
          </p:cNvPr>
          <p:cNvPicPr>
            <a:picLocks noChangeAspect="1"/>
          </p:cNvPicPr>
          <p:nvPr/>
        </p:nvPicPr>
        <p:blipFill>
          <a:blip r:embed="rId10"/>
          <a:stretch>
            <a:fillRect/>
          </a:stretch>
        </p:blipFill>
        <p:spPr>
          <a:xfrm>
            <a:off x="7203724" y="4104501"/>
            <a:ext cx="3645087" cy="2075737"/>
          </a:xfrm>
          <a:prstGeom prst="rect">
            <a:avLst/>
          </a:prstGeom>
        </p:spPr>
      </p:pic>
      <p:pic>
        <p:nvPicPr>
          <p:cNvPr id="40" name="Picture 39">
            <a:extLst>
              <a:ext uri="{FF2B5EF4-FFF2-40B4-BE49-F238E27FC236}">
                <a16:creationId xmlns:a16="http://schemas.microsoft.com/office/drawing/2014/main" id="{FC97D5DF-34FD-78DA-4A89-899F530A21A4}"/>
              </a:ext>
            </a:extLst>
          </p:cNvPr>
          <p:cNvPicPr>
            <a:picLocks noChangeAspect="1"/>
          </p:cNvPicPr>
          <p:nvPr/>
        </p:nvPicPr>
        <p:blipFill rotWithShape="1">
          <a:blip r:embed="rId11"/>
          <a:srcRect t="16154" b="11772"/>
          <a:stretch/>
        </p:blipFill>
        <p:spPr>
          <a:xfrm>
            <a:off x="676708" y="3798017"/>
            <a:ext cx="3055503" cy="2379216"/>
          </a:xfrm>
          <a:prstGeom prst="rect">
            <a:avLst/>
          </a:prstGeom>
        </p:spPr>
      </p:pic>
      <p:pic>
        <p:nvPicPr>
          <p:cNvPr id="43" name="Picture 42">
            <a:extLst>
              <a:ext uri="{FF2B5EF4-FFF2-40B4-BE49-F238E27FC236}">
                <a16:creationId xmlns:a16="http://schemas.microsoft.com/office/drawing/2014/main" id="{64AA2BDC-4406-AE99-880A-5EDB3CFB6185}"/>
              </a:ext>
            </a:extLst>
          </p:cNvPr>
          <p:cNvPicPr>
            <a:picLocks noChangeAspect="1"/>
          </p:cNvPicPr>
          <p:nvPr/>
        </p:nvPicPr>
        <p:blipFill>
          <a:blip r:embed="rId12"/>
          <a:stretch>
            <a:fillRect/>
          </a:stretch>
        </p:blipFill>
        <p:spPr>
          <a:xfrm>
            <a:off x="771934" y="3171812"/>
            <a:ext cx="1339919" cy="514376"/>
          </a:xfrm>
          <a:prstGeom prst="rect">
            <a:avLst/>
          </a:prstGeom>
        </p:spPr>
      </p:pic>
      <p:pic>
        <p:nvPicPr>
          <p:cNvPr id="45" name="Picture 44">
            <a:extLst>
              <a:ext uri="{FF2B5EF4-FFF2-40B4-BE49-F238E27FC236}">
                <a16:creationId xmlns:a16="http://schemas.microsoft.com/office/drawing/2014/main" id="{19DA6FDF-00A7-B9CD-B163-04C8EA9A4383}"/>
              </a:ext>
            </a:extLst>
          </p:cNvPr>
          <p:cNvPicPr>
            <a:picLocks noChangeAspect="1"/>
          </p:cNvPicPr>
          <p:nvPr/>
        </p:nvPicPr>
        <p:blipFill>
          <a:blip r:embed="rId13"/>
          <a:stretch>
            <a:fillRect/>
          </a:stretch>
        </p:blipFill>
        <p:spPr>
          <a:xfrm>
            <a:off x="771934" y="2644377"/>
            <a:ext cx="2044805" cy="501676"/>
          </a:xfrm>
          <a:prstGeom prst="rect">
            <a:avLst/>
          </a:prstGeom>
        </p:spPr>
      </p:pic>
      <p:pic>
        <p:nvPicPr>
          <p:cNvPr id="47" name="Picture 46">
            <a:extLst>
              <a:ext uri="{FF2B5EF4-FFF2-40B4-BE49-F238E27FC236}">
                <a16:creationId xmlns:a16="http://schemas.microsoft.com/office/drawing/2014/main" id="{EB28254A-37D5-0590-A81A-A4C9D235A6D8}"/>
              </a:ext>
            </a:extLst>
          </p:cNvPr>
          <p:cNvPicPr>
            <a:picLocks noChangeAspect="1"/>
          </p:cNvPicPr>
          <p:nvPr/>
        </p:nvPicPr>
        <p:blipFill>
          <a:blip r:embed="rId14"/>
          <a:stretch>
            <a:fillRect/>
          </a:stretch>
        </p:blipFill>
        <p:spPr>
          <a:xfrm>
            <a:off x="2204459" y="3171811"/>
            <a:ext cx="1333204" cy="499951"/>
          </a:xfrm>
          <a:prstGeom prst="rect">
            <a:avLst/>
          </a:prstGeom>
        </p:spPr>
      </p:pic>
      <p:pic>
        <p:nvPicPr>
          <p:cNvPr id="4" name="Picture 3">
            <a:extLst>
              <a:ext uri="{FF2B5EF4-FFF2-40B4-BE49-F238E27FC236}">
                <a16:creationId xmlns:a16="http://schemas.microsoft.com/office/drawing/2014/main" id="{9F2EA974-231D-4A13-BD91-788C74291F93}"/>
              </a:ext>
            </a:extLst>
          </p:cNvPr>
          <p:cNvPicPr>
            <a:picLocks noChangeAspect="1"/>
          </p:cNvPicPr>
          <p:nvPr/>
        </p:nvPicPr>
        <p:blipFill>
          <a:blip r:embed="rId15"/>
          <a:stretch>
            <a:fillRect/>
          </a:stretch>
        </p:blipFill>
        <p:spPr>
          <a:xfrm>
            <a:off x="771934" y="1668904"/>
            <a:ext cx="520727" cy="863644"/>
          </a:xfrm>
          <a:prstGeom prst="rect">
            <a:avLst/>
          </a:prstGeom>
        </p:spPr>
      </p:pic>
    </p:spTree>
    <p:extLst>
      <p:ext uri="{BB962C8B-B14F-4D97-AF65-F5344CB8AC3E}">
        <p14:creationId xmlns:p14="http://schemas.microsoft.com/office/powerpoint/2010/main" val="42767689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b="1" u="sng">
                <a:latin typeface="Noto Sans JP" panose="020B0500000000000000" pitchFamily="34" charset="-128"/>
                <a:ea typeface="Noto Sans JP" panose="020B0500000000000000" pitchFamily="34" charset="-128"/>
              </a:rPr>
              <a:t>Problems Faced</a:t>
            </a:r>
          </a:p>
        </p:txBody>
      </p:sp>
      <p:pic>
        <p:nvPicPr>
          <p:cNvPr id="7" name="Picture 6" descr="Adhesive bandages">
            <a:extLst>
              <a:ext uri="{FF2B5EF4-FFF2-40B4-BE49-F238E27FC236}">
                <a16:creationId xmlns:a16="http://schemas.microsoft.com/office/drawing/2014/main" id="{9C389D63-F247-EF6A-84B7-8794206E15C4}"/>
              </a:ext>
            </a:extLst>
          </p:cNvPr>
          <p:cNvPicPr>
            <a:picLocks noChangeAspect="1"/>
          </p:cNvPicPr>
          <p:nvPr/>
        </p:nvPicPr>
        <p:blipFill rotWithShape="1">
          <a:blip r:embed="rId3"/>
          <a:srcRect l="18396" r="47737"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r>
              <a:rPr lang="en-US" dirty="0">
                <a:latin typeface="Noto Sans JP" panose="020B0500000000000000" pitchFamily="34" charset="-128"/>
                <a:ea typeface="Noto Sans JP" panose="020B0500000000000000" pitchFamily="34" charset="-128"/>
              </a:rPr>
              <a:t>Execution of the health bar in game.</a:t>
            </a:r>
          </a:p>
          <a:p>
            <a:r>
              <a:rPr lang="en-US" dirty="0">
                <a:latin typeface="Noto Sans JP" panose="020B0500000000000000" pitchFamily="34" charset="-128"/>
                <a:ea typeface="Noto Sans JP" panose="020B0500000000000000" pitchFamily="34" charset="-128"/>
              </a:rPr>
              <a:t>Trouble making player combat and enemies health.</a:t>
            </a:r>
          </a:p>
          <a:p>
            <a:r>
              <a:rPr lang="en-US" dirty="0">
                <a:latin typeface="Noto Sans JP" panose="020B0500000000000000" pitchFamily="34" charset="-128"/>
                <a:ea typeface="Noto Sans JP" panose="020B0500000000000000" pitchFamily="34" charset="-128"/>
              </a:rPr>
              <a:t>bugs caused by box colliders.</a:t>
            </a:r>
          </a:p>
          <a:p>
            <a:r>
              <a:rPr lang="en-US" dirty="0">
                <a:latin typeface="Noto Sans JP" panose="020B0500000000000000" pitchFamily="34" charset="-128"/>
                <a:ea typeface="Noto Sans JP" panose="020B0500000000000000" pitchFamily="34" charset="-128"/>
              </a:rPr>
              <a:t>Implementation of responsive UI and Cross platform compatibility.</a:t>
            </a:r>
          </a:p>
          <a:p>
            <a:r>
              <a:rPr lang="en-US" dirty="0">
                <a:latin typeface="Noto Sans JP" panose="020B0500000000000000" pitchFamily="34" charset="-128"/>
                <a:ea typeface="Noto Sans JP" panose="020B0500000000000000" pitchFamily="34" charset="-128"/>
              </a:rPr>
              <a:t>Creation of player selection function and implementation.</a:t>
            </a:r>
          </a:p>
        </p:txBody>
      </p:sp>
    </p:spTree>
    <p:extLst>
      <p:ext uri="{BB962C8B-B14F-4D97-AF65-F5344CB8AC3E}">
        <p14:creationId xmlns:p14="http://schemas.microsoft.com/office/powerpoint/2010/main" val="38552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181</TotalTime>
  <Words>364</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Noto Sans JP</vt:lpstr>
      <vt:lpstr>Arial</vt:lpstr>
      <vt:lpstr>Century Gothic</vt:lpstr>
      <vt:lpstr>Garamond</vt:lpstr>
      <vt:lpstr>Mesh</vt:lpstr>
      <vt:lpstr>Organic</vt:lpstr>
      <vt:lpstr>MARK Of The Ninja</vt:lpstr>
      <vt:lpstr>Table of Content</vt:lpstr>
      <vt:lpstr>About</vt:lpstr>
      <vt:lpstr>Tools</vt:lpstr>
      <vt:lpstr>Features</vt:lpstr>
      <vt:lpstr>Scripts</vt:lpstr>
      <vt:lpstr>Assets</vt:lpstr>
      <vt:lpstr>SPRITES USED</vt:lpstr>
      <vt:lpstr>Problems Faced</vt:lpstr>
      <vt:lpstr>Gameplay SCREENSHOTS</vt:lpstr>
      <vt:lpstr>Pause Menu, Start And End UI</vt:lpstr>
      <vt:lpstr>Gameplay</vt:lpstr>
      <vt:lpstr>Player Animator</vt:lpstr>
      <vt:lpstr>Enemy Animator</vt:lpstr>
      <vt:lpstr>GitHub UPLOAD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Starfarer’s Odyssey</dc:title>
  <dc:creator>taneesha21csu133</dc:creator>
  <cp:lastModifiedBy>gauraang21csu319</cp:lastModifiedBy>
  <cp:revision>21</cp:revision>
  <dcterms:created xsi:type="dcterms:W3CDTF">2023-04-14T06:41:09Z</dcterms:created>
  <dcterms:modified xsi:type="dcterms:W3CDTF">2024-03-19T06:48:06Z</dcterms:modified>
</cp:coreProperties>
</file>